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diagrams/colors1.xml" ContentType="application/vnd.openxmlformats-officedocument.drawingml.diagramColors+xml"/>
  <Override PartName="/ppt/notesSlides/notesSlide2.xml" ContentType="application/vnd.openxmlformats-officedocument.presentationml.notesSlide+xml"/>
  <Override PartName="/ppt/diagrams/drawing2.xml" ContentType="application/vnd.ms-office.drawingml.diagramDrawing+xml"/>
  <Override PartName="/ppt/diagrams/quickStyle4.xml" ContentType="application/vnd.openxmlformats-officedocument.drawingml.diagramStyl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diagrams/layout4.xml" ContentType="application/vnd.openxmlformats-officedocument.drawingml.diagramLayout+xml"/>
  <Override PartName="/ppt/diagrams/layout5.xml" ContentType="application/vnd.openxmlformats-officedocument.drawingml.diagramLayout+xml"/>
  <Override PartName="/ppt/commentAuthors.xml" ContentType="application/vnd.openxmlformats-officedocument.presentationml.commentAuthors+xml"/>
  <Override PartName="/ppt/diagrams/layout2.xml" ContentType="application/vnd.openxmlformats-officedocument.drawingml.diagramLayout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notesSlides/notesSlide8.xml" ContentType="application/vnd.openxmlformats-officedocument.presentationml.notesSlide+xml"/>
  <Override PartName="/ppt/diagrams/data5.xml" ContentType="application/vnd.openxmlformats-officedocument.drawingml.diagramData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data3.xml" ContentType="application/vnd.openxmlformats-officedocument.drawingml.diagramData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diagrams/colors5.xml" ContentType="application/vnd.openxmlformats-officedocument.drawingml.diagramColors+xml"/>
  <Override PartName="/ppt/changesInfos/changesInfo1.xml" ContentType="application/vnd.ms-powerpoint.changesinfo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rawing5.xml" ContentType="application/vnd.ms-office.drawingml.diagramDrawing+xml"/>
  <Override PartName="/docProps/core.xml" ContentType="application/vnd.openxmlformats-package.core-properties+xml"/>
  <Override PartName="/ppt/slides/slide5.xml" ContentType="application/vnd.openxmlformats-officedocument.presentationml.slide+xml"/>
  <Default Extension="png" ContentType="image/png"/>
  <Override PartName="/ppt/notesSlides/notesSlide1.xml" ContentType="application/vnd.openxmlformats-officedocument.presentationml.notesSlide+xml"/>
  <Override PartName="/ppt/diagrams/colors2.xml" ContentType="application/vnd.openxmlformats-officedocument.drawingml.diagramColors+xml"/>
  <Override PartName="/ppt/notesSlides/notesSlide3.xml" ContentType="application/vnd.openxmlformats-officedocument.presentationml.notesSlide+xml"/>
  <Override PartName="/ppt/diagrams/drawing3.xml" ContentType="application/vnd.ms-office.drawingml.diagramDrawing+xml"/>
  <Override PartName="/ppt/diagrams/quickStyle5.xml" ContentType="application/vnd.openxmlformats-officedocument.drawingml.diagramStyl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diagrams/quickStyle3.xml" ContentType="application/vnd.openxmlformats-officedocument.drawingml.diagramStyle+xml"/>
  <Override PartName="/ppt/revisionInfo.xml" ContentType="application/vnd.ms-powerpoint.revisioninfo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</p:sldIdLst>
  <p:sldSz cx="9144000" cy="5143500" type="screen16x9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ivan.cuzic1@skole.hr" initials="i" lastIdx="1" clrIdx="0">
    <p:extLst>
      <p:ext uri="{19B8F6BF-5375-455C-9EA6-DF929625EA0E}">
        <p15:presenceInfo xmlns:p15="http://schemas.microsoft.com/office/powerpoint/2012/main" xmlns="" userId="ivan.cuzic1@skole.hr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E539B0D-448B-4B7F-8F24-0668F2B2D3DC}" v="33" dt="2019-08-19T09:23:08.54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2175" autoAdjust="0"/>
    <p:restoredTop sz="94660"/>
  </p:normalViewPr>
  <p:slideViewPr>
    <p:cSldViewPr>
      <p:cViewPr varScale="1">
        <p:scale>
          <a:sx n="147" d="100"/>
          <a:sy n="147" d="100"/>
        </p:scale>
        <p:origin x="-594" y="-9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61571188" cy="6157118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commentAuthors" Target="commentAuthors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microsoft.com/office/2015/10/relationships/revisionInfo" Target="revisionInfo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microsoft.com/office/2016/11/relationships/changesInfo" Target="changesInfos/changesInfo1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ivan.cuzic1@skole.hr" userId="df63c021-0675-4d8c-a9d6-36d6c01b34a5" providerId="ADAL" clId="{C1599836-AC79-488E-8B8C-FB01D280028A}"/>
    <pc:docChg chg="modSld">
      <pc:chgData name="ivan.cuzic1@skole.hr" userId="df63c021-0675-4d8c-a9d6-36d6c01b34a5" providerId="ADAL" clId="{C1599836-AC79-488E-8B8C-FB01D280028A}" dt="2019-08-11T16:38:17.605" v="17" actId="20577"/>
      <pc:docMkLst>
        <pc:docMk/>
      </pc:docMkLst>
      <pc:sldChg chg="modSp">
        <pc:chgData name="ivan.cuzic1@skole.hr" userId="df63c021-0675-4d8c-a9d6-36d6c01b34a5" providerId="ADAL" clId="{C1599836-AC79-488E-8B8C-FB01D280028A}" dt="2019-08-11T16:38:17.605" v="17" actId="20577"/>
        <pc:sldMkLst>
          <pc:docMk/>
          <pc:sldMk cId="2959175408" sldId="256"/>
        </pc:sldMkLst>
        <pc:spChg chg="mod">
          <ac:chgData name="ivan.cuzic1@skole.hr" userId="df63c021-0675-4d8c-a9d6-36d6c01b34a5" providerId="ADAL" clId="{C1599836-AC79-488E-8B8C-FB01D280028A}" dt="2019-08-11T16:38:17.605" v="17" actId="20577"/>
          <ac:spMkLst>
            <pc:docMk/>
            <pc:sldMk cId="2959175408" sldId="256"/>
            <ac:spMk id="2" creationId="{00000000-0000-0000-0000-000000000000}"/>
          </ac:spMkLst>
        </pc:spChg>
      </pc:sldChg>
    </pc:docChg>
  </pc:docChgLst>
  <pc:docChgLst>
    <pc:chgData name="ivan.cuzic1@skole.hr" userId="df63c021-0675-4d8c-a9d6-36d6c01b34a5" providerId="ADAL" clId="{8E539B0D-448B-4B7F-8F24-0668F2B2D3DC}"/>
    <pc:docChg chg="undo custSel mod addSld delSld modSld">
      <pc:chgData name="ivan.cuzic1@skole.hr" userId="df63c021-0675-4d8c-a9d6-36d6c01b34a5" providerId="ADAL" clId="{8E539B0D-448B-4B7F-8F24-0668F2B2D3DC}" dt="2019-08-26T20:47:49.744" v="2144" actId="27636"/>
      <pc:docMkLst>
        <pc:docMk/>
      </pc:docMkLst>
      <pc:sldChg chg="del">
        <pc:chgData name="ivan.cuzic1@skole.hr" userId="df63c021-0675-4d8c-a9d6-36d6c01b34a5" providerId="ADAL" clId="{8E539B0D-448B-4B7F-8F24-0668F2B2D3DC}" dt="2019-08-13T08:55:35.596" v="0" actId="2696"/>
        <pc:sldMkLst>
          <pc:docMk/>
          <pc:sldMk cId="1894146278" sldId="257"/>
        </pc:sldMkLst>
      </pc:sldChg>
      <pc:sldChg chg="addSp delSp modSp add mod setBg">
        <pc:chgData name="ivan.cuzic1@skole.hr" userId="df63c021-0675-4d8c-a9d6-36d6c01b34a5" providerId="ADAL" clId="{8E539B0D-448B-4B7F-8F24-0668F2B2D3DC}" dt="2019-08-19T07:15:31.245" v="130" actId="1076"/>
        <pc:sldMkLst>
          <pc:docMk/>
          <pc:sldMk cId="1909869142" sldId="257"/>
        </pc:sldMkLst>
        <pc:spChg chg="mod">
          <ac:chgData name="ivan.cuzic1@skole.hr" userId="df63c021-0675-4d8c-a9d6-36d6c01b34a5" providerId="ADAL" clId="{8E539B0D-448B-4B7F-8F24-0668F2B2D3DC}" dt="2019-08-19T07:15:20.808" v="129" actId="26606"/>
          <ac:spMkLst>
            <pc:docMk/>
            <pc:sldMk cId="1909869142" sldId="257"/>
            <ac:spMk id="2" creationId="{76BC1AC8-037A-42A6-8B19-9EA3D23D8E08}"/>
          </ac:spMkLst>
        </pc:spChg>
        <pc:spChg chg="del mod">
          <ac:chgData name="ivan.cuzic1@skole.hr" userId="df63c021-0675-4d8c-a9d6-36d6c01b34a5" providerId="ADAL" clId="{8E539B0D-448B-4B7F-8F24-0668F2B2D3DC}" dt="2019-08-19T07:15:20.808" v="129" actId="26606"/>
          <ac:spMkLst>
            <pc:docMk/>
            <pc:sldMk cId="1909869142" sldId="257"/>
            <ac:spMk id="3" creationId="{FBE24B24-61BC-4B8C-8A75-50E77A6B2D3A}"/>
          </ac:spMkLst>
        </pc:spChg>
        <pc:spChg chg="add">
          <ac:chgData name="ivan.cuzic1@skole.hr" userId="df63c021-0675-4d8c-a9d6-36d6c01b34a5" providerId="ADAL" clId="{8E539B0D-448B-4B7F-8F24-0668F2B2D3DC}" dt="2019-08-19T07:15:20.808" v="129" actId="26606"/>
          <ac:spMkLst>
            <pc:docMk/>
            <pc:sldMk cId="1909869142" sldId="257"/>
            <ac:spMk id="10" creationId="{42285737-90EE-47DC-AC80-8AE156B11969}"/>
          </ac:spMkLst>
        </pc:spChg>
        <pc:grpChg chg="add">
          <ac:chgData name="ivan.cuzic1@skole.hr" userId="df63c021-0675-4d8c-a9d6-36d6c01b34a5" providerId="ADAL" clId="{8E539B0D-448B-4B7F-8F24-0668F2B2D3DC}" dt="2019-08-19T07:15:20.808" v="129" actId="26606"/>
          <ac:grpSpMkLst>
            <pc:docMk/>
            <pc:sldMk cId="1909869142" sldId="257"/>
            <ac:grpSpMk id="12" creationId="{B57BDC17-F1B3-455F-BBF1-680AA1F25C06}"/>
          </ac:grpSpMkLst>
        </pc:grpChg>
        <pc:graphicFrameChg chg="add mod">
          <ac:chgData name="ivan.cuzic1@skole.hr" userId="df63c021-0675-4d8c-a9d6-36d6c01b34a5" providerId="ADAL" clId="{8E539B0D-448B-4B7F-8F24-0668F2B2D3DC}" dt="2019-08-19T07:15:31.245" v="130" actId="1076"/>
          <ac:graphicFrameMkLst>
            <pc:docMk/>
            <pc:sldMk cId="1909869142" sldId="257"/>
            <ac:graphicFrameMk id="5" creationId="{7BFB2D56-3600-4127-9323-FD0CDA4A88A9}"/>
          </ac:graphicFrameMkLst>
        </pc:graphicFrameChg>
      </pc:sldChg>
      <pc:sldChg chg="addSp delSp modSp add mod setBg modNotesTx">
        <pc:chgData name="ivan.cuzic1@skole.hr" userId="df63c021-0675-4d8c-a9d6-36d6c01b34a5" providerId="ADAL" clId="{8E539B0D-448B-4B7F-8F24-0668F2B2D3DC}" dt="2019-08-19T07:21:16.170" v="308" actId="1076"/>
        <pc:sldMkLst>
          <pc:docMk/>
          <pc:sldMk cId="407932490" sldId="258"/>
        </pc:sldMkLst>
        <pc:spChg chg="del mod">
          <ac:chgData name="ivan.cuzic1@skole.hr" userId="df63c021-0675-4d8c-a9d6-36d6c01b34a5" providerId="ADAL" clId="{8E539B0D-448B-4B7F-8F24-0668F2B2D3DC}" dt="2019-08-19T07:16:57.586" v="134" actId="26606"/>
          <ac:spMkLst>
            <pc:docMk/>
            <pc:sldMk cId="407932490" sldId="258"/>
            <ac:spMk id="2" creationId="{0F10921A-1158-4827-BF0D-2BE657C5E5FA}"/>
          </ac:spMkLst>
        </pc:spChg>
        <pc:spChg chg="del">
          <ac:chgData name="ivan.cuzic1@skole.hr" userId="df63c021-0675-4d8c-a9d6-36d6c01b34a5" providerId="ADAL" clId="{8E539B0D-448B-4B7F-8F24-0668F2B2D3DC}" dt="2019-08-19T07:16:38.493" v="131"/>
          <ac:spMkLst>
            <pc:docMk/>
            <pc:sldMk cId="407932490" sldId="258"/>
            <ac:spMk id="3" creationId="{81FFE261-B26E-4B60-BEDD-E7364395FF31}"/>
          </ac:spMkLst>
        </pc:spChg>
        <pc:spChg chg="add mod ord">
          <ac:chgData name="ivan.cuzic1@skole.hr" userId="df63c021-0675-4d8c-a9d6-36d6c01b34a5" providerId="ADAL" clId="{8E539B0D-448B-4B7F-8F24-0668F2B2D3DC}" dt="2019-08-19T07:21:16.170" v="308" actId="1076"/>
          <ac:spMkLst>
            <pc:docMk/>
            <pc:sldMk cId="407932490" sldId="258"/>
            <ac:spMk id="9" creationId="{5B2DB409-16D1-4C17-8160-379C6D2C235C}"/>
          </ac:spMkLst>
        </pc:spChg>
        <pc:picChg chg="add mod">
          <ac:chgData name="ivan.cuzic1@skole.hr" userId="df63c021-0675-4d8c-a9d6-36d6c01b34a5" providerId="ADAL" clId="{8E539B0D-448B-4B7F-8F24-0668F2B2D3DC}" dt="2019-08-19T07:21:03.530" v="305" actId="26606"/>
          <ac:picMkLst>
            <pc:docMk/>
            <pc:sldMk cId="407932490" sldId="258"/>
            <ac:picMk id="5" creationId="{D1FD1E43-88B2-4EEC-92A0-1AE5227D5673}"/>
          </ac:picMkLst>
        </pc:picChg>
        <pc:cxnChg chg="add del">
          <ac:chgData name="ivan.cuzic1@skole.hr" userId="df63c021-0675-4d8c-a9d6-36d6c01b34a5" providerId="ADAL" clId="{8E539B0D-448B-4B7F-8F24-0668F2B2D3DC}" dt="2019-08-19T07:21:03.530" v="305" actId="26606"/>
          <ac:cxnSpMkLst>
            <pc:docMk/>
            <pc:sldMk cId="407932490" sldId="258"/>
            <ac:cxnSpMk id="14" creationId="{A7F400EE-A8A5-48AF-B4D6-291B52C6F0B0}"/>
          </ac:cxnSpMkLst>
        </pc:cxnChg>
      </pc:sldChg>
      <pc:sldChg chg="del">
        <pc:chgData name="ivan.cuzic1@skole.hr" userId="df63c021-0675-4d8c-a9d6-36d6c01b34a5" providerId="ADAL" clId="{8E539B0D-448B-4B7F-8F24-0668F2B2D3DC}" dt="2019-08-13T08:55:47.752" v="5" actId="2696"/>
        <pc:sldMkLst>
          <pc:docMk/>
          <pc:sldMk cId="1607255219" sldId="258"/>
        </pc:sldMkLst>
      </pc:sldChg>
      <pc:sldChg chg="del">
        <pc:chgData name="ivan.cuzic1@skole.hr" userId="df63c021-0675-4d8c-a9d6-36d6c01b34a5" providerId="ADAL" clId="{8E539B0D-448B-4B7F-8F24-0668F2B2D3DC}" dt="2019-08-13T08:55:45.471" v="4" actId="2696"/>
        <pc:sldMkLst>
          <pc:docMk/>
          <pc:sldMk cId="1069998747" sldId="259"/>
        </pc:sldMkLst>
      </pc:sldChg>
      <pc:sldChg chg="addSp delSp modSp add mod setBg setClrOvrMap modNotesTx">
        <pc:chgData name="ivan.cuzic1@skole.hr" userId="df63c021-0675-4d8c-a9d6-36d6c01b34a5" providerId="ADAL" clId="{8E539B0D-448B-4B7F-8F24-0668F2B2D3DC}" dt="2019-08-26T20:47:49.744" v="2144" actId="27636"/>
        <pc:sldMkLst>
          <pc:docMk/>
          <pc:sldMk cId="2422548747" sldId="259"/>
        </pc:sldMkLst>
        <pc:spChg chg="mod ord">
          <ac:chgData name="ivan.cuzic1@skole.hr" userId="df63c021-0675-4d8c-a9d6-36d6c01b34a5" providerId="ADAL" clId="{8E539B0D-448B-4B7F-8F24-0668F2B2D3DC}" dt="2019-08-19T08:30:40.552" v="550" actId="26606"/>
          <ac:spMkLst>
            <pc:docMk/>
            <pc:sldMk cId="2422548747" sldId="259"/>
            <ac:spMk id="2" creationId="{A0D7AE58-0D4A-4B5D-B3A7-782B1D6E1A60}"/>
          </ac:spMkLst>
        </pc:spChg>
        <pc:spChg chg="del">
          <ac:chgData name="ivan.cuzic1@skole.hr" userId="df63c021-0675-4d8c-a9d6-36d6c01b34a5" providerId="ADAL" clId="{8E539B0D-448B-4B7F-8F24-0668F2B2D3DC}" dt="2019-08-19T08:25:49.735" v="311"/>
          <ac:spMkLst>
            <pc:docMk/>
            <pc:sldMk cId="2422548747" sldId="259"/>
            <ac:spMk id="3" creationId="{211E03DE-021F-4D57-BFF0-72121ADC5400}"/>
          </ac:spMkLst>
        </pc:spChg>
        <pc:spChg chg="add mod">
          <ac:chgData name="ivan.cuzic1@skole.hr" userId="df63c021-0675-4d8c-a9d6-36d6c01b34a5" providerId="ADAL" clId="{8E539B0D-448B-4B7F-8F24-0668F2B2D3DC}" dt="2019-08-26T20:47:49.744" v="2144" actId="27636"/>
          <ac:spMkLst>
            <pc:docMk/>
            <pc:sldMk cId="2422548747" sldId="259"/>
            <ac:spMk id="9" creationId="{814F0A63-E060-4252-88B7-587EFA75165C}"/>
          </ac:spMkLst>
        </pc:spChg>
        <pc:spChg chg="add del">
          <ac:chgData name="ivan.cuzic1@skole.hr" userId="df63c021-0675-4d8c-a9d6-36d6c01b34a5" providerId="ADAL" clId="{8E539B0D-448B-4B7F-8F24-0668F2B2D3DC}" dt="2019-08-19T08:30:06.929" v="547" actId="26606"/>
          <ac:spMkLst>
            <pc:docMk/>
            <pc:sldMk cId="2422548747" sldId="259"/>
            <ac:spMk id="10" creationId="{1DB7C82F-AB7E-4F0C-B829-FA1B9C415180}"/>
          </ac:spMkLst>
        </pc:spChg>
        <pc:picChg chg="add mod">
          <ac:chgData name="ivan.cuzic1@skole.hr" userId="df63c021-0675-4d8c-a9d6-36d6c01b34a5" providerId="ADAL" clId="{8E539B0D-448B-4B7F-8F24-0668F2B2D3DC}" dt="2019-08-19T08:30:40.552" v="550" actId="26606"/>
          <ac:picMkLst>
            <pc:docMk/>
            <pc:sldMk cId="2422548747" sldId="259"/>
            <ac:picMk id="5" creationId="{A2027C1B-19B0-4033-93B7-06049D5A444C}"/>
          </ac:picMkLst>
        </pc:picChg>
        <pc:cxnChg chg="add del">
          <ac:chgData name="ivan.cuzic1@skole.hr" userId="df63c021-0675-4d8c-a9d6-36d6c01b34a5" providerId="ADAL" clId="{8E539B0D-448B-4B7F-8F24-0668F2B2D3DC}" dt="2019-08-19T08:30:06.929" v="547" actId="26606"/>
          <ac:cxnSpMkLst>
            <pc:docMk/>
            <pc:sldMk cId="2422548747" sldId="259"/>
            <ac:cxnSpMk id="12" creationId="{A7F400EE-A8A5-48AF-B4D6-291B52C6F0B0}"/>
          </ac:cxnSpMkLst>
        </pc:cxnChg>
        <pc:cxnChg chg="add">
          <ac:chgData name="ivan.cuzic1@skole.hr" userId="df63c021-0675-4d8c-a9d6-36d6c01b34a5" providerId="ADAL" clId="{8E539B0D-448B-4B7F-8F24-0668F2B2D3DC}" dt="2019-08-19T08:30:40.552" v="550" actId="26606"/>
          <ac:cxnSpMkLst>
            <pc:docMk/>
            <pc:sldMk cId="2422548747" sldId="259"/>
            <ac:cxnSpMk id="14" creationId="{A7F400EE-A8A5-48AF-B4D6-291B52C6F0B0}"/>
          </ac:cxnSpMkLst>
        </pc:cxnChg>
      </pc:sldChg>
      <pc:sldChg chg="del">
        <pc:chgData name="ivan.cuzic1@skole.hr" userId="df63c021-0675-4d8c-a9d6-36d6c01b34a5" providerId="ADAL" clId="{8E539B0D-448B-4B7F-8F24-0668F2B2D3DC}" dt="2019-08-13T08:55:43.440" v="3" actId="2696"/>
        <pc:sldMkLst>
          <pc:docMk/>
          <pc:sldMk cId="1839049092" sldId="260"/>
        </pc:sldMkLst>
      </pc:sldChg>
      <pc:sldChg chg="addSp delSp modSp add mod setBg">
        <pc:chgData name="ivan.cuzic1@skole.hr" userId="df63c021-0675-4d8c-a9d6-36d6c01b34a5" providerId="ADAL" clId="{8E539B0D-448B-4B7F-8F24-0668F2B2D3DC}" dt="2019-08-19T08:36:16.103" v="777" actId="1076"/>
        <pc:sldMkLst>
          <pc:docMk/>
          <pc:sldMk cId="4257452685" sldId="260"/>
        </pc:sldMkLst>
        <pc:spChg chg="mod">
          <ac:chgData name="ivan.cuzic1@skole.hr" userId="df63c021-0675-4d8c-a9d6-36d6c01b34a5" providerId="ADAL" clId="{8E539B0D-448B-4B7F-8F24-0668F2B2D3DC}" dt="2019-08-19T08:36:09.900" v="776" actId="26606"/>
          <ac:spMkLst>
            <pc:docMk/>
            <pc:sldMk cId="4257452685" sldId="260"/>
            <ac:spMk id="2" creationId="{4C33E806-A51B-4781-8889-5E9D57747758}"/>
          </ac:spMkLst>
        </pc:spChg>
        <pc:spChg chg="del mod">
          <ac:chgData name="ivan.cuzic1@skole.hr" userId="df63c021-0675-4d8c-a9d6-36d6c01b34a5" providerId="ADAL" clId="{8E539B0D-448B-4B7F-8F24-0668F2B2D3DC}" dt="2019-08-19T08:36:09.900" v="776" actId="26606"/>
          <ac:spMkLst>
            <pc:docMk/>
            <pc:sldMk cId="4257452685" sldId="260"/>
            <ac:spMk id="3" creationId="{EFAFCEDC-7D2D-406F-88E3-9225636E9741}"/>
          </ac:spMkLst>
        </pc:spChg>
        <pc:spChg chg="add del">
          <ac:chgData name="ivan.cuzic1@skole.hr" userId="df63c021-0675-4d8c-a9d6-36d6c01b34a5" providerId="ADAL" clId="{8E539B0D-448B-4B7F-8F24-0668F2B2D3DC}" dt="2019-08-19T08:36:09.837" v="775" actId="26606"/>
          <ac:spMkLst>
            <pc:docMk/>
            <pc:sldMk cId="4257452685" sldId="260"/>
            <ac:spMk id="8" creationId="{8D70B121-56F4-4848-B38B-182089D909FA}"/>
          </ac:spMkLst>
        </pc:spChg>
        <pc:spChg chg="add">
          <ac:chgData name="ivan.cuzic1@skole.hr" userId="df63c021-0675-4d8c-a9d6-36d6c01b34a5" providerId="ADAL" clId="{8E539B0D-448B-4B7F-8F24-0668F2B2D3DC}" dt="2019-08-19T08:36:09.900" v="776" actId="26606"/>
          <ac:spMkLst>
            <pc:docMk/>
            <pc:sldMk cId="4257452685" sldId="260"/>
            <ac:spMk id="19" creationId="{42285737-90EE-47DC-AC80-8AE156B11969}"/>
          </ac:spMkLst>
        </pc:spChg>
        <pc:grpChg chg="add">
          <ac:chgData name="ivan.cuzic1@skole.hr" userId="df63c021-0675-4d8c-a9d6-36d6c01b34a5" providerId="ADAL" clId="{8E539B0D-448B-4B7F-8F24-0668F2B2D3DC}" dt="2019-08-19T08:36:09.900" v="776" actId="26606"/>
          <ac:grpSpMkLst>
            <pc:docMk/>
            <pc:sldMk cId="4257452685" sldId="260"/>
            <ac:grpSpMk id="12" creationId="{B57BDC17-F1B3-455F-BBF1-680AA1F25C06}"/>
          </ac:grpSpMkLst>
        </pc:grpChg>
        <pc:graphicFrameChg chg="add mod">
          <ac:chgData name="ivan.cuzic1@skole.hr" userId="df63c021-0675-4d8c-a9d6-36d6c01b34a5" providerId="ADAL" clId="{8E539B0D-448B-4B7F-8F24-0668F2B2D3DC}" dt="2019-08-19T08:36:16.103" v="777" actId="1076"/>
          <ac:graphicFrameMkLst>
            <pc:docMk/>
            <pc:sldMk cId="4257452685" sldId="260"/>
            <ac:graphicFrameMk id="5" creationId="{B7E54496-0A1A-4A8F-8F67-8D19DC709EB3}"/>
          </ac:graphicFrameMkLst>
        </pc:graphicFrameChg>
        <pc:cxnChg chg="add del">
          <ac:chgData name="ivan.cuzic1@skole.hr" userId="df63c021-0675-4d8c-a9d6-36d6c01b34a5" providerId="ADAL" clId="{8E539B0D-448B-4B7F-8F24-0668F2B2D3DC}" dt="2019-08-19T08:36:09.837" v="775" actId="26606"/>
          <ac:cxnSpMkLst>
            <pc:docMk/>
            <pc:sldMk cId="4257452685" sldId="260"/>
            <ac:cxnSpMk id="10" creationId="{2D72A2C9-F3CA-4216-8BAD-FA4C970C3C4E}"/>
          </ac:cxnSpMkLst>
        </pc:cxnChg>
      </pc:sldChg>
      <pc:sldChg chg="addSp delSp modSp add mod setBg setClrOvrMap modNotesTx">
        <pc:chgData name="ivan.cuzic1@skole.hr" userId="df63c021-0675-4d8c-a9d6-36d6c01b34a5" providerId="ADAL" clId="{8E539B0D-448B-4B7F-8F24-0668F2B2D3DC}" dt="2019-08-19T08:42:49.367" v="892" actId="1076"/>
        <pc:sldMkLst>
          <pc:docMk/>
          <pc:sldMk cId="220554574" sldId="261"/>
        </pc:sldMkLst>
        <pc:spChg chg="mod">
          <ac:chgData name="ivan.cuzic1@skole.hr" userId="df63c021-0675-4d8c-a9d6-36d6c01b34a5" providerId="ADAL" clId="{8E539B0D-448B-4B7F-8F24-0668F2B2D3DC}" dt="2019-08-19T08:41:44.245" v="847" actId="26606"/>
          <ac:spMkLst>
            <pc:docMk/>
            <pc:sldMk cId="220554574" sldId="261"/>
            <ac:spMk id="2" creationId="{885C5392-7247-497F-98E0-FF98D46D2F88}"/>
          </ac:spMkLst>
        </pc:spChg>
        <pc:spChg chg="mod ord">
          <ac:chgData name="ivan.cuzic1@skole.hr" userId="df63c021-0675-4d8c-a9d6-36d6c01b34a5" providerId="ADAL" clId="{8E539B0D-448B-4B7F-8F24-0668F2B2D3DC}" dt="2019-08-19T08:41:44.245" v="847" actId="26606"/>
          <ac:spMkLst>
            <pc:docMk/>
            <pc:sldMk cId="220554574" sldId="261"/>
            <ac:spMk id="3" creationId="{A28FA7E3-983D-4063-AFD1-9B8920438561}"/>
          </ac:spMkLst>
        </pc:spChg>
        <pc:spChg chg="add del">
          <ac:chgData name="ivan.cuzic1@skole.hr" userId="df63c021-0675-4d8c-a9d6-36d6c01b34a5" providerId="ADAL" clId="{8E539B0D-448B-4B7F-8F24-0668F2B2D3DC}" dt="2019-08-19T08:41:33.917" v="840" actId="26606"/>
          <ac:spMkLst>
            <pc:docMk/>
            <pc:sldMk cId="220554574" sldId="261"/>
            <ac:spMk id="10" creationId="{87CC2527-562A-4F69-B487-4371E5B243E7}"/>
          </ac:spMkLst>
        </pc:spChg>
        <pc:spChg chg="add del">
          <ac:chgData name="ivan.cuzic1@skole.hr" userId="df63c021-0675-4d8c-a9d6-36d6c01b34a5" providerId="ADAL" clId="{8E539B0D-448B-4B7F-8F24-0668F2B2D3DC}" dt="2019-08-19T08:41:35.604" v="842" actId="26606"/>
          <ac:spMkLst>
            <pc:docMk/>
            <pc:sldMk cId="220554574" sldId="261"/>
            <ac:spMk id="14" creationId="{3CD9DF72-87A3-404E-A828-84CBF11A8303}"/>
          </ac:spMkLst>
        </pc:spChg>
        <pc:spChg chg="add del">
          <ac:chgData name="ivan.cuzic1@skole.hr" userId="df63c021-0675-4d8c-a9d6-36d6c01b34a5" providerId="ADAL" clId="{8E539B0D-448B-4B7F-8F24-0668F2B2D3DC}" dt="2019-08-19T08:41:38.151" v="844" actId="26606"/>
          <ac:spMkLst>
            <pc:docMk/>
            <pc:sldMk cId="220554574" sldId="261"/>
            <ac:spMk id="17" creationId="{71B2258F-86CA-4D4D-8270-BC05FCDEBFB3}"/>
          </ac:spMkLst>
        </pc:spChg>
        <pc:spChg chg="add">
          <ac:chgData name="ivan.cuzic1@skole.hr" userId="df63c021-0675-4d8c-a9d6-36d6c01b34a5" providerId="ADAL" clId="{8E539B0D-448B-4B7F-8F24-0668F2B2D3DC}" dt="2019-08-19T08:41:44.245" v="847" actId="26606"/>
          <ac:spMkLst>
            <pc:docMk/>
            <pc:sldMk cId="220554574" sldId="261"/>
            <ac:spMk id="21" creationId="{AB45A142-4255-493C-8284-5D566C121B10}"/>
          </ac:spMkLst>
        </pc:spChg>
        <pc:picChg chg="add mod ord">
          <ac:chgData name="ivan.cuzic1@skole.hr" userId="df63c021-0675-4d8c-a9d6-36d6c01b34a5" providerId="ADAL" clId="{8E539B0D-448B-4B7F-8F24-0668F2B2D3DC}" dt="2019-08-19T08:42:49.367" v="892" actId="1076"/>
          <ac:picMkLst>
            <pc:docMk/>
            <pc:sldMk cId="220554574" sldId="261"/>
            <ac:picMk id="5" creationId="{AF4753B7-01EB-458C-B302-C9CEA5223433}"/>
          </ac:picMkLst>
        </pc:picChg>
        <pc:cxnChg chg="add del">
          <ac:chgData name="ivan.cuzic1@skole.hr" userId="df63c021-0675-4d8c-a9d6-36d6c01b34a5" providerId="ADAL" clId="{8E539B0D-448B-4B7F-8F24-0668F2B2D3DC}" dt="2019-08-19T08:41:33.917" v="840" actId="26606"/>
          <ac:cxnSpMkLst>
            <pc:docMk/>
            <pc:sldMk cId="220554574" sldId="261"/>
            <ac:cxnSpMk id="12" creationId="{BCDAEC91-5BCE-4B55-9CC0-43EF94CB734B}"/>
          </ac:cxnSpMkLst>
        </pc:cxnChg>
        <pc:cxnChg chg="add del">
          <ac:chgData name="ivan.cuzic1@skole.hr" userId="df63c021-0675-4d8c-a9d6-36d6c01b34a5" providerId="ADAL" clId="{8E539B0D-448B-4B7F-8F24-0668F2B2D3DC}" dt="2019-08-19T08:41:35.604" v="842" actId="26606"/>
          <ac:cxnSpMkLst>
            <pc:docMk/>
            <pc:sldMk cId="220554574" sldId="261"/>
            <ac:cxnSpMk id="15" creationId="{20E3A342-4D61-4E3F-AF90-1AB42AEB96CC}"/>
          </ac:cxnSpMkLst>
        </pc:cxnChg>
        <pc:cxnChg chg="add del">
          <ac:chgData name="ivan.cuzic1@skole.hr" userId="df63c021-0675-4d8c-a9d6-36d6c01b34a5" providerId="ADAL" clId="{8E539B0D-448B-4B7F-8F24-0668F2B2D3DC}" dt="2019-08-19T08:41:44.213" v="846" actId="26606"/>
          <ac:cxnSpMkLst>
            <pc:docMk/>
            <pc:sldMk cId="220554574" sldId="261"/>
            <ac:cxnSpMk id="19" creationId="{A7F400EE-A8A5-48AF-B4D6-291B52C6F0B0}"/>
          </ac:cxnSpMkLst>
        </pc:cxnChg>
        <pc:cxnChg chg="add">
          <ac:chgData name="ivan.cuzic1@skole.hr" userId="df63c021-0675-4d8c-a9d6-36d6c01b34a5" providerId="ADAL" clId="{8E539B0D-448B-4B7F-8F24-0668F2B2D3DC}" dt="2019-08-19T08:41:44.245" v="847" actId="26606"/>
          <ac:cxnSpMkLst>
            <pc:docMk/>
            <pc:sldMk cId="220554574" sldId="261"/>
            <ac:cxnSpMk id="22" creationId="{38FB9660-F42F-4313-BBC4-47C007FE484C}"/>
          </ac:cxnSpMkLst>
        </pc:cxnChg>
      </pc:sldChg>
      <pc:sldChg chg="del">
        <pc:chgData name="ivan.cuzic1@skole.hr" userId="df63c021-0675-4d8c-a9d6-36d6c01b34a5" providerId="ADAL" clId="{8E539B0D-448B-4B7F-8F24-0668F2B2D3DC}" dt="2019-08-13T08:55:38.627" v="1" actId="2696"/>
        <pc:sldMkLst>
          <pc:docMk/>
          <pc:sldMk cId="2167778024" sldId="261"/>
        </pc:sldMkLst>
      </pc:sldChg>
      <pc:sldChg chg="del">
        <pc:chgData name="ivan.cuzic1@skole.hr" userId="df63c021-0675-4d8c-a9d6-36d6c01b34a5" providerId="ADAL" clId="{8E539B0D-448B-4B7F-8F24-0668F2B2D3DC}" dt="2019-08-13T08:55:41.174" v="2" actId="2696"/>
        <pc:sldMkLst>
          <pc:docMk/>
          <pc:sldMk cId="2944461177" sldId="262"/>
        </pc:sldMkLst>
      </pc:sldChg>
      <pc:sldChg chg="addSp delSp modSp add mod setBg">
        <pc:chgData name="ivan.cuzic1@skole.hr" userId="df63c021-0675-4d8c-a9d6-36d6c01b34a5" providerId="ADAL" clId="{8E539B0D-448B-4B7F-8F24-0668F2B2D3DC}" dt="2019-08-19T08:46:33.141" v="1109" actId="26606"/>
        <pc:sldMkLst>
          <pc:docMk/>
          <pc:sldMk cId="4242457559" sldId="262"/>
        </pc:sldMkLst>
        <pc:spChg chg="mod">
          <ac:chgData name="ivan.cuzic1@skole.hr" userId="df63c021-0675-4d8c-a9d6-36d6c01b34a5" providerId="ADAL" clId="{8E539B0D-448B-4B7F-8F24-0668F2B2D3DC}" dt="2019-08-19T08:46:33.141" v="1109" actId="26606"/>
          <ac:spMkLst>
            <pc:docMk/>
            <pc:sldMk cId="4242457559" sldId="262"/>
            <ac:spMk id="2" creationId="{C5E0FC74-C65F-4867-89C2-2C7DE445B612}"/>
          </ac:spMkLst>
        </pc:spChg>
        <pc:spChg chg="del mod">
          <ac:chgData name="ivan.cuzic1@skole.hr" userId="df63c021-0675-4d8c-a9d6-36d6c01b34a5" providerId="ADAL" clId="{8E539B0D-448B-4B7F-8F24-0668F2B2D3DC}" dt="2019-08-19T08:46:33.141" v="1109" actId="26606"/>
          <ac:spMkLst>
            <pc:docMk/>
            <pc:sldMk cId="4242457559" sldId="262"/>
            <ac:spMk id="3" creationId="{E04651AE-CADC-4C13-8EF7-03ED2B26A213}"/>
          </ac:spMkLst>
        </pc:spChg>
        <pc:spChg chg="add">
          <ac:chgData name="ivan.cuzic1@skole.hr" userId="df63c021-0675-4d8c-a9d6-36d6c01b34a5" providerId="ADAL" clId="{8E539B0D-448B-4B7F-8F24-0668F2B2D3DC}" dt="2019-08-19T08:46:33.141" v="1109" actId="26606"/>
          <ac:spMkLst>
            <pc:docMk/>
            <pc:sldMk cId="4242457559" sldId="262"/>
            <ac:spMk id="10" creationId="{42A5316D-ED2F-4F89-B4B4-8D9240B1A348}"/>
          </ac:spMkLst>
        </pc:spChg>
        <pc:graphicFrameChg chg="add">
          <ac:chgData name="ivan.cuzic1@skole.hr" userId="df63c021-0675-4d8c-a9d6-36d6c01b34a5" providerId="ADAL" clId="{8E539B0D-448B-4B7F-8F24-0668F2B2D3DC}" dt="2019-08-19T08:46:33.141" v="1109" actId="26606"/>
          <ac:graphicFrameMkLst>
            <pc:docMk/>
            <pc:sldMk cId="4242457559" sldId="262"/>
            <ac:graphicFrameMk id="5" creationId="{86AFE636-DEF2-4A3C-8C5F-A4919113071E}"/>
          </ac:graphicFrameMkLst>
        </pc:graphicFrameChg>
      </pc:sldChg>
      <pc:sldChg chg="addSp delSp modSp add mod setBg">
        <pc:chgData name="ivan.cuzic1@skole.hr" userId="df63c021-0675-4d8c-a9d6-36d6c01b34a5" providerId="ADAL" clId="{8E539B0D-448B-4B7F-8F24-0668F2B2D3DC}" dt="2019-08-19T08:50:01.867" v="1245" actId="26606"/>
        <pc:sldMkLst>
          <pc:docMk/>
          <pc:sldMk cId="3444165720" sldId="263"/>
        </pc:sldMkLst>
        <pc:spChg chg="mod">
          <ac:chgData name="ivan.cuzic1@skole.hr" userId="df63c021-0675-4d8c-a9d6-36d6c01b34a5" providerId="ADAL" clId="{8E539B0D-448B-4B7F-8F24-0668F2B2D3DC}" dt="2019-08-19T08:50:01.867" v="1245" actId="26606"/>
          <ac:spMkLst>
            <pc:docMk/>
            <pc:sldMk cId="3444165720" sldId="263"/>
            <ac:spMk id="2" creationId="{79041ECF-980C-47C6-AB11-D59D758AE3F5}"/>
          </ac:spMkLst>
        </pc:spChg>
        <pc:spChg chg="del mod">
          <ac:chgData name="ivan.cuzic1@skole.hr" userId="df63c021-0675-4d8c-a9d6-36d6c01b34a5" providerId="ADAL" clId="{8E539B0D-448B-4B7F-8F24-0668F2B2D3DC}" dt="2019-08-19T08:50:01.867" v="1245" actId="26606"/>
          <ac:spMkLst>
            <pc:docMk/>
            <pc:sldMk cId="3444165720" sldId="263"/>
            <ac:spMk id="3" creationId="{E3EB5B66-1F1B-4FC6-9C64-AE841B02D619}"/>
          </ac:spMkLst>
        </pc:spChg>
        <pc:spChg chg="add">
          <ac:chgData name="ivan.cuzic1@skole.hr" userId="df63c021-0675-4d8c-a9d6-36d6c01b34a5" providerId="ADAL" clId="{8E539B0D-448B-4B7F-8F24-0668F2B2D3DC}" dt="2019-08-19T08:50:01.867" v="1245" actId="26606"/>
          <ac:spMkLst>
            <pc:docMk/>
            <pc:sldMk cId="3444165720" sldId="263"/>
            <ac:spMk id="10" creationId="{46C2E80F-49A6-4372-B103-219D417A55ED}"/>
          </ac:spMkLst>
        </pc:spChg>
        <pc:graphicFrameChg chg="add">
          <ac:chgData name="ivan.cuzic1@skole.hr" userId="df63c021-0675-4d8c-a9d6-36d6c01b34a5" providerId="ADAL" clId="{8E539B0D-448B-4B7F-8F24-0668F2B2D3DC}" dt="2019-08-19T08:50:01.867" v="1245" actId="26606"/>
          <ac:graphicFrameMkLst>
            <pc:docMk/>
            <pc:sldMk cId="3444165720" sldId="263"/>
            <ac:graphicFrameMk id="5" creationId="{53E9F920-2125-442A-A240-4D74FA883A46}"/>
          </ac:graphicFrameMkLst>
        </pc:graphicFrameChg>
      </pc:sldChg>
      <pc:sldChg chg="addSp modSp add mod setBg modNotesTx">
        <pc:chgData name="ivan.cuzic1@skole.hr" userId="df63c021-0675-4d8c-a9d6-36d6c01b34a5" providerId="ADAL" clId="{8E539B0D-448B-4B7F-8F24-0668F2B2D3DC}" dt="2019-08-19T08:55:35.965" v="1460" actId="255"/>
        <pc:sldMkLst>
          <pc:docMk/>
          <pc:sldMk cId="4046969392" sldId="264"/>
        </pc:sldMkLst>
        <pc:spChg chg="mod">
          <ac:chgData name="ivan.cuzic1@skole.hr" userId="df63c021-0675-4d8c-a9d6-36d6c01b34a5" providerId="ADAL" clId="{8E539B0D-448B-4B7F-8F24-0668F2B2D3DC}" dt="2019-08-19T08:54:01.312" v="1382" actId="26606"/>
          <ac:spMkLst>
            <pc:docMk/>
            <pc:sldMk cId="4046969392" sldId="264"/>
            <ac:spMk id="2" creationId="{EC5090EC-17FC-49D0-AB48-A226F7BB960F}"/>
          </ac:spMkLst>
        </pc:spChg>
        <pc:spChg chg="mod ord">
          <ac:chgData name="ivan.cuzic1@skole.hr" userId="df63c021-0675-4d8c-a9d6-36d6c01b34a5" providerId="ADAL" clId="{8E539B0D-448B-4B7F-8F24-0668F2B2D3DC}" dt="2019-08-19T08:55:35.965" v="1460" actId="255"/>
          <ac:spMkLst>
            <pc:docMk/>
            <pc:sldMk cId="4046969392" sldId="264"/>
            <ac:spMk id="3" creationId="{85C534FA-EDE3-4251-AF33-FD04DD3CFDC7}"/>
          </ac:spMkLst>
        </pc:spChg>
        <pc:picChg chg="add mod">
          <ac:chgData name="ivan.cuzic1@skole.hr" userId="df63c021-0675-4d8c-a9d6-36d6c01b34a5" providerId="ADAL" clId="{8E539B0D-448B-4B7F-8F24-0668F2B2D3DC}" dt="2019-08-19T08:54:01.312" v="1382" actId="26606"/>
          <ac:picMkLst>
            <pc:docMk/>
            <pc:sldMk cId="4046969392" sldId="264"/>
            <ac:picMk id="5" creationId="{AD095501-BC60-45E6-862A-750CEE648A3B}"/>
          </ac:picMkLst>
        </pc:picChg>
        <pc:cxnChg chg="add">
          <ac:chgData name="ivan.cuzic1@skole.hr" userId="df63c021-0675-4d8c-a9d6-36d6c01b34a5" providerId="ADAL" clId="{8E539B0D-448B-4B7F-8F24-0668F2B2D3DC}" dt="2019-08-19T08:54:01.312" v="1382" actId="26606"/>
          <ac:cxnSpMkLst>
            <pc:docMk/>
            <pc:sldMk cId="4046969392" sldId="264"/>
            <ac:cxnSpMk id="10" creationId="{A7F400EE-A8A5-48AF-B4D6-291B52C6F0B0}"/>
          </ac:cxnSpMkLst>
        </pc:cxnChg>
      </pc:sldChg>
      <pc:sldChg chg="addSp delSp modSp add mod setBg setClrOvrMap modNotesTx">
        <pc:chgData name="ivan.cuzic1@skole.hr" userId="df63c021-0675-4d8c-a9d6-36d6c01b34a5" providerId="ADAL" clId="{8E539B0D-448B-4B7F-8F24-0668F2B2D3DC}" dt="2019-08-19T09:00:50.516" v="1600" actId="255"/>
        <pc:sldMkLst>
          <pc:docMk/>
          <pc:sldMk cId="3552342413" sldId="265"/>
        </pc:sldMkLst>
        <pc:spChg chg="del mod">
          <ac:chgData name="ivan.cuzic1@skole.hr" userId="df63c021-0675-4d8c-a9d6-36d6c01b34a5" providerId="ADAL" clId="{8E539B0D-448B-4B7F-8F24-0668F2B2D3DC}" dt="2019-08-19T08:57:47.788" v="1467"/>
          <ac:spMkLst>
            <pc:docMk/>
            <pc:sldMk cId="3552342413" sldId="265"/>
            <ac:spMk id="2" creationId="{4526764C-1260-48A3-AF22-40183F72DA34}"/>
          </ac:spMkLst>
        </pc:spChg>
        <pc:spChg chg="del">
          <ac:chgData name="ivan.cuzic1@skole.hr" userId="df63c021-0675-4d8c-a9d6-36d6c01b34a5" providerId="ADAL" clId="{8E539B0D-448B-4B7F-8F24-0668F2B2D3DC}" dt="2019-08-19T08:56:54.962" v="1463"/>
          <ac:spMkLst>
            <pc:docMk/>
            <pc:sldMk cId="3552342413" sldId="265"/>
            <ac:spMk id="3" creationId="{0BBAE306-A999-4806-B318-8DB06C1889BD}"/>
          </ac:spMkLst>
        </pc:spChg>
        <pc:spChg chg="add mod">
          <ac:chgData name="ivan.cuzic1@skole.hr" userId="df63c021-0675-4d8c-a9d6-36d6c01b34a5" providerId="ADAL" clId="{8E539B0D-448B-4B7F-8F24-0668F2B2D3DC}" dt="2019-08-19T09:00:50.516" v="1600" actId="255"/>
          <ac:spMkLst>
            <pc:docMk/>
            <pc:sldMk cId="3552342413" sldId="265"/>
            <ac:spMk id="9" creationId="{3730A9DA-21C5-404F-8B6F-59F24FCFDCD2}"/>
          </ac:spMkLst>
        </pc:spChg>
        <pc:spChg chg="add del">
          <ac:chgData name="ivan.cuzic1@skole.hr" userId="df63c021-0675-4d8c-a9d6-36d6c01b34a5" providerId="ADAL" clId="{8E539B0D-448B-4B7F-8F24-0668F2B2D3DC}" dt="2019-08-19T08:57:59.600" v="1468" actId="26606"/>
          <ac:spMkLst>
            <pc:docMk/>
            <pc:sldMk cId="3552342413" sldId="265"/>
            <ac:spMk id="12" creationId="{56C20283-73E0-40EC-8AD8-057F581F64C2}"/>
          </ac:spMkLst>
        </pc:spChg>
        <pc:spChg chg="add del">
          <ac:chgData name="ivan.cuzic1@skole.hr" userId="df63c021-0675-4d8c-a9d6-36d6c01b34a5" providerId="ADAL" clId="{8E539B0D-448B-4B7F-8F24-0668F2B2D3DC}" dt="2019-08-19T08:57:59.600" v="1468" actId="26606"/>
          <ac:spMkLst>
            <pc:docMk/>
            <pc:sldMk cId="3552342413" sldId="265"/>
            <ac:spMk id="14" creationId="{3FCC729B-E528-40C3-82D3-BA4375575E87}"/>
          </ac:spMkLst>
        </pc:spChg>
        <pc:spChg chg="add del">
          <ac:chgData name="ivan.cuzic1@skole.hr" userId="df63c021-0675-4d8c-a9d6-36d6c01b34a5" providerId="ADAL" clId="{8E539B0D-448B-4B7F-8F24-0668F2B2D3DC}" dt="2019-08-19T08:57:59.600" v="1468" actId="26606"/>
          <ac:spMkLst>
            <pc:docMk/>
            <pc:sldMk cId="3552342413" sldId="265"/>
            <ac:spMk id="16" creationId="{58F1FB8D-1842-4A04-998D-6CF047AB2790}"/>
          </ac:spMkLst>
        </pc:spChg>
        <pc:spChg chg="add">
          <ac:chgData name="ivan.cuzic1@skole.hr" userId="df63c021-0675-4d8c-a9d6-36d6c01b34a5" providerId="ADAL" clId="{8E539B0D-448B-4B7F-8F24-0668F2B2D3DC}" dt="2019-08-19T08:57:59.600" v="1468" actId="26606"/>
          <ac:spMkLst>
            <pc:docMk/>
            <pc:sldMk cId="3552342413" sldId="265"/>
            <ac:spMk id="21" creationId="{E0D60ECE-8986-45DC-B7FE-EC7699B466B8}"/>
          </ac:spMkLst>
        </pc:spChg>
        <pc:spChg chg="add">
          <ac:chgData name="ivan.cuzic1@skole.hr" userId="df63c021-0675-4d8c-a9d6-36d6c01b34a5" providerId="ADAL" clId="{8E539B0D-448B-4B7F-8F24-0668F2B2D3DC}" dt="2019-08-19T08:57:59.600" v="1468" actId="26606"/>
          <ac:spMkLst>
            <pc:docMk/>
            <pc:sldMk cId="3552342413" sldId="265"/>
            <ac:spMk id="23" creationId="{96964194-5878-40D2-8EC0-DDC58387FA56}"/>
          </ac:spMkLst>
        </pc:spChg>
        <pc:picChg chg="add mod">
          <ac:chgData name="ivan.cuzic1@skole.hr" userId="df63c021-0675-4d8c-a9d6-36d6c01b34a5" providerId="ADAL" clId="{8E539B0D-448B-4B7F-8F24-0668F2B2D3DC}" dt="2019-08-19T08:57:59.600" v="1468" actId="26606"/>
          <ac:picMkLst>
            <pc:docMk/>
            <pc:sldMk cId="3552342413" sldId="265"/>
            <ac:picMk id="5" creationId="{76B82B6B-EE31-480B-AC78-9750D531CACF}"/>
          </ac:picMkLst>
        </pc:picChg>
      </pc:sldChg>
      <pc:sldChg chg="addSp delSp modSp add mod setBg modNotesTx">
        <pc:chgData name="ivan.cuzic1@skole.hr" userId="df63c021-0675-4d8c-a9d6-36d6c01b34a5" providerId="ADAL" clId="{8E539B0D-448B-4B7F-8F24-0668F2B2D3DC}" dt="2019-08-19T09:11:00.463" v="1774" actId="20577"/>
        <pc:sldMkLst>
          <pc:docMk/>
          <pc:sldMk cId="2222698443" sldId="266"/>
        </pc:sldMkLst>
        <pc:spChg chg="mod ord">
          <ac:chgData name="ivan.cuzic1@skole.hr" userId="df63c021-0675-4d8c-a9d6-36d6c01b34a5" providerId="ADAL" clId="{8E539B0D-448B-4B7F-8F24-0668F2B2D3DC}" dt="2019-08-19T09:07:02.237" v="1640" actId="26606"/>
          <ac:spMkLst>
            <pc:docMk/>
            <pc:sldMk cId="2222698443" sldId="266"/>
            <ac:spMk id="2" creationId="{D1680A89-7889-434C-B272-7EAA43B732CB}"/>
          </ac:spMkLst>
        </pc:spChg>
        <pc:spChg chg="del">
          <ac:chgData name="ivan.cuzic1@skole.hr" userId="df63c021-0675-4d8c-a9d6-36d6c01b34a5" providerId="ADAL" clId="{8E539B0D-448B-4B7F-8F24-0668F2B2D3DC}" dt="2019-08-19T09:05:24.616" v="1629"/>
          <ac:spMkLst>
            <pc:docMk/>
            <pc:sldMk cId="2222698443" sldId="266"/>
            <ac:spMk id="3" creationId="{2A7D18E7-4AB6-4690-BBB5-D878B9E2CEFA}"/>
          </ac:spMkLst>
        </pc:spChg>
        <pc:spChg chg="add del">
          <ac:chgData name="ivan.cuzic1@skole.hr" userId="df63c021-0675-4d8c-a9d6-36d6c01b34a5" providerId="ADAL" clId="{8E539B0D-448B-4B7F-8F24-0668F2B2D3DC}" dt="2019-08-19T09:06:17.098" v="1636" actId="26606"/>
          <ac:spMkLst>
            <pc:docMk/>
            <pc:sldMk cId="2222698443" sldId="266"/>
            <ac:spMk id="9" creationId="{FC6A2D79-BA48-453B-9022-8273961E5F8A}"/>
          </ac:spMkLst>
        </pc:spChg>
        <pc:spChg chg="add del">
          <ac:chgData name="ivan.cuzic1@skole.hr" userId="df63c021-0675-4d8c-a9d6-36d6c01b34a5" providerId="ADAL" clId="{8E539B0D-448B-4B7F-8F24-0668F2B2D3DC}" dt="2019-08-19T09:06:17.098" v="1636" actId="26606"/>
          <ac:spMkLst>
            <pc:docMk/>
            <pc:sldMk cId="2222698443" sldId="266"/>
            <ac:spMk id="14" creationId="{569C1A01-6FB5-43CE-ADCC-936728ACAC0D}"/>
          </ac:spMkLst>
        </pc:spChg>
        <pc:spChg chg="add del">
          <ac:chgData name="ivan.cuzic1@skole.hr" userId="df63c021-0675-4d8c-a9d6-36d6c01b34a5" providerId="ADAL" clId="{8E539B0D-448B-4B7F-8F24-0668F2B2D3DC}" dt="2019-08-19T09:07:02.237" v="1640" actId="26606"/>
          <ac:spMkLst>
            <pc:docMk/>
            <pc:sldMk cId="2222698443" sldId="266"/>
            <ac:spMk id="16" creationId="{42A5316D-ED2F-4F89-B4B4-8D9240B1A348}"/>
          </ac:spMkLst>
        </pc:spChg>
        <pc:spChg chg="add del mod">
          <ac:chgData name="ivan.cuzic1@skole.hr" userId="df63c021-0675-4d8c-a9d6-36d6c01b34a5" providerId="ADAL" clId="{8E539B0D-448B-4B7F-8F24-0668F2B2D3DC}" dt="2019-08-19T09:07:02.237" v="1640" actId="26606"/>
          <ac:spMkLst>
            <pc:docMk/>
            <pc:sldMk cId="2222698443" sldId="266"/>
            <ac:spMk id="17" creationId="{88402F6B-0B26-42DF-8C60-545C44E24D59}"/>
          </ac:spMkLst>
        </pc:spChg>
        <pc:spChg chg="add">
          <ac:chgData name="ivan.cuzic1@skole.hr" userId="df63c021-0675-4d8c-a9d6-36d6c01b34a5" providerId="ADAL" clId="{8E539B0D-448B-4B7F-8F24-0668F2B2D3DC}" dt="2019-08-19T09:07:02.237" v="1640" actId="26606"/>
          <ac:spMkLst>
            <pc:docMk/>
            <pc:sldMk cId="2222698443" sldId="266"/>
            <ac:spMk id="22" creationId="{823AC064-BC96-4F32-8AE1-B2FD38754823}"/>
          </ac:spMkLst>
        </pc:spChg>
        <pc:picChg chg="add mod ord">
          <ac:chgData name="ivan.cuzic1@skole.hr" userId="df63c021-0675-4d8c-a9d6-36d6c01b34a5" providerId="ADAL" clId="{8E539B0D-448B-4B7F-8F24-0668F2B2D3DC}" dt="2019-08-19T09:07:02.237" v="1640" actId="26606"/>
          <ac:picMkLst>
            <pc:docMk/>
            <pc:sldMk cId="2222698443" sldId="266"/>
            <ac:picMk id="5" creationId="{24E23730-CAED-4B6F-942B-FAC6B51F8D1E}"/>
          </ac:picMkLst>
        </pc:picChg>
        <pc:picChg chg="add del">
          <ac:chgData name="ivan.cuzic1@skole.hr" userId="df63c021-0675-4d8c-a9d6-36d6c01b34a5" providerId="ADAL" clId="{8E539B0D-448B-4B7F-8F24-0668F2B2D3DC}" dt="2019-08-19T09:06:17.098" v="1636" actId="26606"/>
          <ac:picMkLst>
            <pc:docMk/>
            <pc:sldMk cId="2222698443" sldId="266"/>
            <ac:picMk id="12" creationId="{EE09A529-E47C-4634-BB98-0A9526C372B4}"/>
          </ac:picMkLst>
        </pc:picChg>
        <pc:cxnChg chg="add">
          <ac:chgData name="ivan.cuzic1@skole.hr" userId="df63c021-0675-4d8c-a9d6-36d6c01b34a5" providerId="ADAL" clId="{8E539B0D-448B-4B7F-8F24-0668F2B2D3DC}" dt="2019-08-19T09:07:02.237" v="1640" actId="26606"/>
          <ac:cxnSpMkLst>
            <pc:docMk/>
            <pc:sldMk cId="2222698443" sldId="266"/>
            <ac:cxnSpMk id="24" creationId="{7E7C77BC-7138-40B1-A15B-20F57A494629}"/>
          </ac:cxnSpMkLst>
        </pc:cxnChg>
      </pc:sldChg>
      <pc:sldChg chg="addSp delSp modSp add mod setBg modNotesTx">
        <pc:chgData name="ivan.cuzic1@skole.hr" userId="df63c021-0675-4d8c-a9d6-36d6c01b34a5" providerId="ADAL" clId="{8E539B0D-448B-4B7F-8F24-0668F2B2D3DC}" dt="2019-08-19T09:10:51.088" v="1755" actId="20577"/>
        <pc:sldMkLst>
          <pc:docMk/>
          <pc:sldMk cId="201775442" sldId="267"/>
        </pc:sldMkLst>
        <pc:spChg chg="mod ord">
          <ac:chgData name="ivan.cuzic1@skole.hr" userId="df63c021-0675-4d8c-a9d6-36d6c01b34a5" providerId="ADAL" clId="{8E539B0D-448B-4B7F-8F24-0668F2B2D3DC}" dt="2019-08-19T09:10:08.262" v="1736" actId="26606"/>
          <ac:spMkLst>
            <pc:docMk/>
            <pc:sldMk cId="201775442" sldId="267"/>
            <ac:spMk id="2" creationId="{CE5C737C-9AEB-4983-80B7-49BF2E4BAFBB}"/>
          </ac:spMkLst>
        </pc:spChg>
        <pc:spChg chg="del">
          <ac:chgData name="ivan.cuzic1@skole.hr" userId="df63c021-0675-4d8c-a9d6-36d6c01b34a5" providerId="ADAL" clId="{8E539B0D-448B-4B7F-8F24-0668F2B2D3DC}" dt="2019-08-19T09:05:47.068" v="1634"/>
          <ac:spMkLst>
            <pc:docMk/>
            <pc:sldMk cId="201775442" sldId="267"/>
            <ac:spMk id="3" creationId="{56D6DB92-29CD-46F2-B056-0407CC7B9246}"/>
          </ac:spMkLst>
        </pc:spChg>
        <pc:spChg chg="add del">
          <ac:chgData name="ivan.cuzic1@skole.hr" userId="df63c021-0675-4d8c-a9d6-36d6c01b34a5" providerId="ADAL" clId="{8E539B0D-448B-4B7F-8F24-0668F2B2D3DC}" dt="2019-08-19T09:10:08.262" v="1736" actId="26606"/>
          <ac:spMkLst>
            <pc:docMk/>
            <pc:sldMk cId="201775442" sldId="267"/>
            <ac:spMk id="10" creationId="{37C89E4B-3C9F-44B9-8B86-D9E3D112D8EC}"/>
          </ac:spMkLst>
        </pc:spChg>
        <pc:spChg chg="add">
          <ac:chgData name="ivan.cuzic1@skole.hr" userId="df63c021-0675-4d8c-a9d6-36d6c01b34a5" providerId="ADAL" clId="{8E539B0D-448B-4B7F-8F24-0668F2B2D3DC}" dt="2019-08-19T09:10:08.262" v="1736" actId="26606"/>
          <ac:spMkLst>
            <pc:docMk/>
            <pc:sldMk cId="201775442" sldId="267"/>
            <ac:spMk id="19" creationId="{A4AC5506-6312-4701-8D3C-40187889A947}"/>
          </ac:spMkLst>
        </pc:spChg>
        <pc:picChg chg="add mod ord">
          <ac:chgData name="ivan.cuzic1@skole.hr" userId="df63c021-0675-4d8c-a9d6-36d6c01b34a5" providerId="ADAL" clId="{8E539B0D-448B-4B7F-8F24-0668F2B2D3DC}" dt="2019-08-19T09:10:08.262" v="1736" actId="26606"/>
          <ac:picMkLst>
            <pc:docMk/>
            <pc:sldMk cId="201775442" sldId="267"/>
            <ac:picMk id="5" creationId="{2BC0163E-8070-4B3F-972F-BF2B68F37446}"/>
          </ac:picMkLst>
        </pc:picChg>
        <pc:cxnChg chg="add del">
          <ac:chgData name="ivan.cuzic1@skole.hr" userId="df63c021-0675-4d8c-a9d6-36d6c01b34a5" providerId="ADAL" clId="{8E539B0D-448B-4B7F-8F24-0668F2B2D3DC}" dt="2019-08-19T09:10:08.262" v="1736" actId="26606"/>
          <ac:cxnSpMkLst>
            <pc:docMk/>
            <pc:sldMk cId="201775442" sldId="267"/>
            <ac:cxnSpMk id="12" creationId="{AA2EAA10-076F-46BD-8F0F-B9A2FB77A85C}"/>
          </ac:cxnSpMkLst>
        </pc:cxnChg>
        <pc:cxnChg chg="add del">
          <ac:chgData name="ivan.cuzic1@skole.hr" userId="df63c021-0675-4d8c-a9d6-36d6c01b34a5" providerId="ADAL" clId="{8E539B0D-448B-4B7F-8F24-0668F2B2D3DC}" dt="2019-08-19T09:10:08.262" v="1736" actId="26606"/>
          <ac:cxnSpMkLst>
            <pc:docMk/>
            <pc:sldMk cId="201775442" sldId="267"/>
            <ac:cxnSpMk id="14" creationId="{D891E407-403B-4764-86C9-33A56D3BCAA3}"/>
          </ac:cxnSpMkLst>
        </pc:cxnChg>
      </pc:sldChg>
      <pc:sldChg chg="addSp modSp add mod setBg">
        <pc:chgData name="ivan.cuzic1@skole.hr" userId="df63c021-0675-4d8c-a9d6-36d6c01b34a5" providerId="ADAL" clId="{8E539B0D-448B-4B7F-8F24-0668F2B2D3DC}" dt="2019-08-19T09:15:41.187" v="1932" actId="255"/>
        <pc:sldMkLst>
          <pc:docMk/>
          <pc:sldMk cId="1489452085" sldId="268"/>
        </pc:sldMkLst>
        <pc:spChg chg="mod">
          <ac:chgData name="ivan.cuzic1@skole.hr" userId="df63c021-0675-4d8c-a9d6-36d6c01b34a5" providerId="ADAL" clId="{8E539B0D-448B-4B7F-8F24-0668F2B2D3DC}" dt="2019-08-19T09:15:17.423" v="1931" actId="26606"/>
          <ac:spMkLst>
            <pc:docMk/>
            <pc:sldMk cId="1489452085" sldId="268"/>
            <ac:spMk id="2" creationId="{7F2B4717-77B2-43A4-8081-ACF7E8936B86}"/>
          </ac:spMkLst>
        </pc:spChg>
        <pc:spChg chg="mod">
          <ac:chgData name="ivan.cuzic1@skole.hr" userId="df63c021-0675-4d8c-a9d6-36d6c01b34a5" providerId="ADAL" clId="{8E539B0D-448B-4B7F-8F24-0668F2B2D3DC}" dt="2019-08-19T09:15:41.187" v="1932" actId="255"/>
          <ac:spMkLst>
            <pc:docMk/>
            <pc:sldMk cId="1489452085" sldId="268"/>
            <ac:spMk id="3" creationId="{F6631C15-3B4F-4589-892C-708E34ADBA11}"/>
          </ac:spMkLst>
        </pc:spChg>
        <pc:spChg chg="add">
          <ac:chgData name="ivan.cuzic1@skole.hr" userId="df63c021-0675-4d8c-a9d6-36d6c01b34a5" providerId="ADAL" clId="{8E539B0D-448B-4B7F-8F24-0668F2B2D3DC}" dt="2019-08-19T09:15:17.423" v="1931" actId="26606"/>
          <ac:spMkLst>
            <pc:docMk/>
            <pc:sldMk cId="1489452085" sldId="268"/>
            <ac:spMk id="8" creationId="{8D70B121-56F4-4848-B38B-182089D909FA}"/>
          </ac:spMkLst>
        </pc:spChg>
        <pc:cxnChg chg="add">
          <ac:chgData name="ivan.cuzic1@skole.hr" userId="df63c021-0675-4d8c-a9d6-36d6c01b34a5" providerId="ADAL" clId="{8E539B0D-448B-4B7F-8F24-0668F2B2D3DC}" dt="2019-08-19T09:15:17.423" v="1931" actId="26606"/>
          <ac:cxnSpMkLst>
            <pc:docMk/>
            <pc:sldMk cId="1489452085" sldId="268"/>
            <ac:cxnSpMk id="10" creationId="{2D72A2C9-F3CA-4216-8BAD-FA4C970C3C4E}"/>
          </ac:cxnSpMkLst>
        </pc:cxnChg>
      </pc:sldChg>
      <pc:sldChg chg="addSp delSp modSp add mod setBg setClrOvrMap modNotesTx">
        <pc:chgData name="ivan.cuzic1@skole.hr" userId="df63c021-0675-4d8c-a9d6-36d6c01b34a5" providerId="ADAL" clId="{8E539B0D-448B-4B7F-8F24-0668F2B2D3DC}" dt="2019-08-19T09:18:55.868" v="1995" actId="20577"/>
        <pc:sldMkLst>
          <pc:docMk/>
          <pc:sldMk cId="4178636363" sldId="269"/>
        </pc:sldMkLst>
        <pc:spChg chg="mod">
          <ac:chgData name="ivan.cuzic1@skole.hr" userId="df63c021-0675-4d8c-a9d6-36d6c01b34a5" providerId="ADAL" clId="{8E539B0D-448B-4B7F-8F24-0668F2B2D3DC}" dt="2019-08-19T09:18:45.368" v="1993" actId="20577"/>
          <ac:spMkLst>
            <pc:docMk/>
            <pc:sldMk cId="4178636363" sldId="269"/>
            <ac:spMk id="2" creationId="{A867215D-F33A-4F28-ABCD-C9C3C343F00F}"/>
          </ac:spMkLst>
        </pc:spChg>
        <pc:spChg chg="del">
          <ac:chgData name="ivan.cuzic1@skole.hr" userId="df63c021-0675-4d8c-a9d6-36d6c01b34a5" providerId="ADAL" clId="{8E539B0D-448B-4B7F-8F24-0668F2B2D3DC}" dt="2019-08-19T09:16:26.108" v="1935"/>
          <ac:spMkLst>
            <pc:docMk/>
            <pc:sldMk cId="4178636363" sldId="269"/>
            <ac:spMk id="3" creationId="{E0A5846A-FAA4-4E9D-B810-879CE1C895B7}"/>
          </ac:spMkLst>
        </pc:spChg>
        <pc:spChg chg="add">
          <ac:chgData name="ivan.cuzic1@skole.hr" userId="df63c021-0675-4d8c-a9d6-36d6c01b34a5" providerId="ADAL" clId="{8E539B0D-448B-4B7F-8F24-0668F2B2D3DC}" dt="2019-08-19T09:16:39.513" v="1941" actId="26606"/>
          <ac:spMkLst>
            <pc:docMk/>
            <pc:sldMk cId="4178636363" sldId="269"/>
            <ac:spMk id="10" creationId="{1DB7C82F-AB7E-4F0C-B829-FA1B9C415180}"/>
          </ac:spMkLst>
        </pc:spChg>
        <pc:picChg chg="add mod">
          <ac:chgData name="ivan.cuzic1@skole.hr" userId="df63c021-0675-4d8c-a9d6-36d6c01b34a5" providerId="ADAL" clId="{8E539B0D-448B-4B7F-8F24-0668F2B2D3DC}" dt="2019-08-19T09:16:39.513" v="1941" actId="26606"/>
          <ac:picMkLst>
            <pc:docMk/>
            <pc:sldMk cId="4178636363" sldId="269"/>
            <ac:picMk id="5" creationId="{5EF7423E-9DAD-4EB2-B82D-90B74F054F03}"/>
          </ac:picMkLst>
        </pc:picChg>
      </pc:sldChg>
      <pc:sldChg chg="addSp delSp modSp add mod setBg">
        <pc:chgData name="ivan.cuzic1@skole.hr" userId="df63c021-0675-4d8c-a9d6-36d6c01b34a5" providerId="ADAL" clId="{8E539B0D-448B-4B7F-8F24-0668F2B2D3DC}" dt="2019-08-19T09:23:08.546" v="2128" actId="1076"/>
        <pc:sldMkLst>
          <pc:docMk/>
          <pc:sldMk cId="1322916933" sldId="270"/>
        </pc:sldMkLst>
        <pc:spChg chg="mod">
          <ac:chgData name="ivan.cuzic1@skole.hr" userId="df63c021-0675-4d8c-a9d6-36d6c01b34a5" providerId="ADAL" clId="{8E539B0D-448B-4B7F-8F24-0668F2B2D3DC}" dt="2019-08-19T09:23:00.469" v="2127" actId="26606"/>
          <ac:spMkLst>
            <pc:docMk/>
            <pc:sldMk cId="1322916933" sldId="270"/>
            <ac:spMk id="2" creationId="{96AFAC68-F505-4C0F-AC37-D18E636228B6}"/>
          </ac:spMkLst>
        </pc:spChg>
        <pc:spChg chg="del mod">
          <ac:chgData name="ivan.cuzic1@skole.hr" userId="df63c021-0675-4d8c-a9d6-36d6c01b34a5" providerId="ADAL" clId="{8E539B0D-448B-4B7F-8F24-0668F2B2D3DC}" dt="2019-08-19T09:23:00.469" v="2127" actId="26606"/>
          <ac:spMkLst>
            <pc:docMk/>
            <pc:sldMk cId="1322916933" sldId="270"/>
            <ac:spMk id="3" creationId="{114ADB10-EACF-4467-93DE-F41C76D1AE8E}"/>
          </ac:spMkLst>
        </pc:spChg>
        <pc:spChg chg="add">
          <ac:chgData name="ivan.cuzic1@skole.hr" userId="df63c021-0675-4d8c-a9d6-36d6c01b34a5" providerId="ADAL" clId="{8E539B0D-448B-4B7F-8F24-0668F2B2D3DC}" dt="2019-08-19T09:23:00.469" v="2127" actId="26606"/>
          <ac:spMkLst>
            <pc:docMk/>
            <pc:sldMk cId="1322916933" sldId="270"/>
            <ac:spMk id="10" creationId="{42285737-90EE-47DC-AC80-8AE156B11969}"/>
          </ac:spMkLst>
        </pc:spChg>
        <pc:grpChg chg="add">
          <ac:chgData name="ivan.cuzic1@skole.hr" userId="df63c021-0675-4d8c-a9d6-36d6c01b34a5" providerId="ADAL" clId="{8E539B0D-448B-4B7F-8F24-0668F2B2D3DC}" dt="2019-08-19T09:23:00.469" v="2127" actId="26606"/>
          <ac:grpSpMkLst>
            <pc:docMk/>
            <pc:sldMk cId="1322916933" sldId="270"/>
            <ac:grpSpMk id="12" creationId="{B57BDC17-F1B3-455F-BBF1-680AA1F25C06}"/>
          </ac:grpSpMkLst>
        </pc:grpChg>
        <pc:graphicFrameChg chg="add mod">
          <ac:chgData name="ivan.cuzic1@skole.hr" userId="df63c021-0675-4d8c-a9d6-36d6c01b34a5" providerId="ADAL" clId="{8E539B0D-448B-4B7F-8F24-0668F2B2D3DC}" dt="2019-08-19T09:23:08.546" v="2128" actId="1076"/>
          <ac:graphicFrameMkLst>
            <pc:docMk/>
            <pc:sldMk cId="1322916933" sldId="270"/>
            <ac:graphicFrameMk id="5" creationId="{13C70D1C-EF7E-4151-8E44-4512FFB89EFC}"/>
          </ac:graphicFrameMkLst>
        </pc:graphicFrameChg>
      </pc:sldChg>
    </pc:docChg>
  </pc:docChgLst>
  <pc:docChgLst>
    <pc:chgData name="IVAN ĆUŽIĆ" userId="df63c021-0675-4d8c-a9d6-36d6c01b34a5" providerId="ADAL" clId="{8E539B0D-448B-4B7F-8F24-0668F2B2D3DC}"/>
    <pc:docChg chg="modSld">
      <pc:chgData name="IVAN ĆUŽIĆ" userId="df63c021-0675-4d8c-a9d6-36d6c01b34a5" providerId="ADAL" clId="{8E539B0D-448B-4B7F-8F24-0668F2B2D3DC}" dt="2019-08-11T16:43:34.204" v="17" actId="20577"/>
      <pc:docMkLst>
        <pc:docMk/>
      </pc:docMkLst>
      <pc:sldChg chg="modSp">
        <pc:chgData name="IVAN ĆUŽIĆ" userId="df63c021-0675-4d8c-a9d6-36d6c01b34a5" providerId="ADAL" clId="{8E539B0D-448B-4B7F-8F24-0668F2B2D3DC}" dt="2019-08-11T16:43:34.204" v="17" actId="20577"/>
        <pc:sldMkLst>
          <pc:docMk/>
          <pc:sldMk cId="2959175408" sldId="256"/>
        </pc:sldMkLst>
        <pc:spChg chg="mod">
          <ac:chgData name="IVAN ĆUŽIĆ" userId="df63c021-0675-4d8c-a9d6-36d6c01b34a5" providerId="ADAL" clId="{8E539B0D-448B-4B7F-8F24-0668F2B2D3DC}" dt="2019-08-11T16:43:34.204" v="17" actId="20577"/>
          <ac:spMkLst>
            <pc:docMk/>
            <pc:sldMk cId="2959175408" sldId="256"/>
            <ac:spMk id="2" creationId="{00000000-0000-0000-0000-000000000000}"/>
          </ac:spMkLst>
        </pc:spChg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#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#2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1#3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57369C2-2628-47E5-BC64-12AACB2048FA}" type="doc">
      <dgm:prSet loTypeId="urn:microsoft.com/office/officeart/2008/layout/LinedList" loCatId="list" qsTypeId="urn:microsoft.com/office/officeart/2005/8/quickstyle/simple1" qsCatId="simple" csTypeId="urn:microsoft.com/office/officeart/2005/8/colors/colorful1#1" csCatId="colorful"/>
      <dgm:spPr/>
      <dgm:t>
        <a:bodyPr/>
        <a:lstStyle/>
        <a:p>
          <a:endParaRPr lang="en-US"/>
        </a:p>
      </dgm:t>
    </dgm:pt>
    <dgm:pt modelId="{E4C5406A-29F8-4A3C-9B38-A457DD205B72}">
      <dgm:prSet/>
      <dgm:spPr/>
      <dgm:t>
        <a:bodyPr/>
        <a:lstStyle/>
        <a:p>
          <a:r>
            <a:rPr lang="hr-HR" dirty="0"/>
            <a:t>Strogo podijeljeno društvo</a:t>
          </a:r>
          <a:endParaRPr lang="en-US" dirty="0"/>
        </a:p>
      </dgm:t>
    </dgm:pt>
    <dgm:pt modelId="{AF845AA7-A60C-49F2-AC86-4E252352024B}" type="parTrans" cxnId="{037C9921-5603-42CF-A1D9-425BD39E959E}">
      <dgm:prSet/>
      <dgm:spPr/>
      <dgm:t>
        <a:bodyPr/>
        <a:lstStyle/>
        <a:p>
          <a:endParaRPr lang="en-US"/>
        </a:p>
      </dgm:t>
    </dgm:pt>
    <dgm:pt modelId="{091D1481-BA55-4E90-91A8-719EE18648ED}" type="sibTrans" cxnId="{037C9921-5603-42CF-A1D9-425BD39E959E}">
      <dgm:prSet/>
      <dgm:spPr/>
      <dgm:t>
        <a:bodyPr/>
        <a:lstStyle/>
        <a:p>
          <a:endParaRPr lang="en-US"/>
        </a:p>
      </dgm:t>
    </dgm:pt>
    <dgm:pt modelId="{AD922E1E-191E-4157-82A3-CA2715FAEFBF}">
      <dgm:prSet/>
      <dgm:spPr/>
      <dgm:t>
        <a:bodyPr/>
        <a:lstStyle/>
        <a:p>
          <a:r>
            <a:rPr lang="hr-HR"/>
            <a:t>Društveni slojevi – prava i obveze</a:t>
          </a:r>
          <a:endParaRPr lang="en-US"/>
        </a:p>
      </dgm:t>
    </dgm:pt>
    <dgm:pt modelId="{63CDFC7A-0D7F-460A-857F-F679B67661A8}" type="parTrans" cxnId="{33690B9E-B32C-46D6-BE90-94A8B7A7456A}">
      <dgm:prSet/>
      <dgm:spPr/>
      <dgm:t>
        <a:bodyPr/>
        <a:lstStyle/>
        <a:p>
          <a:endParaRPr lang="en-US"/>
        </a:p>
      </dgm:t>
    </dgm:pt>
    <dgm:pt modelId="{EBC48282-F700-4B2F-98C0-798ACF525779}" type="sibTrans" cxnId="{33690B9E-B32C-46D6-BE90-94A8B7A7456A}">
      <dgm:prSet/>
      <dgm:spPr/>
      <dgm:t>
        <a:bodyPr/>
        <a:lstStyle/>
        <a:p>
          <a:endParaRPr lang="en-US"/>
        </a:p>
      </dgm:t>
    </dgm:pt>
    <dgm:pt modelId="{998028B3-A713-4ED6-ADD3-7A35891B8BE2}">
      <dgm:prSet/>
      <dgm:spPr/>
      <dgm:t>
        <a:bodyPr/>
        <a:lstStyle/>
        <a:p>
          <a:r>
            <a:rPr lang="hr-HR"/>
            <a:t>Neograničena moć vladara</a:t>
          </a:r>
          <a:endParaRPr lang="en-US"/>
        </a:p>
      </dgm:t>
    </dgm:pt>
    <dgm:pt modelId="{5BE4FABC-F862-4CFF-834D-437540BE3525}" type="parTrans" cxnId="{F5E1EA89-9D9B-45DA-8504-FED07E4FB0D1}">
      <dgm:prSet/>
      <dgm:spPr/>
      <dgm:t>
        <a:bodyPr/>
        <a:lstStyle/>
        <a:p>
          <a:endParaRPr lang="en-US"/>
        </a:p>
      </dgm:t>
    </dgm:pt>
    <dgm:pt modelId="{E30AD8DB-DB0E-4F73-A8F3-0CF434E43DDD}" type="sibTrans" cxnId="{F5E1EA89-9D9B-45DA-8504-FED07E4FB0D1}">
      <dgm:prSet/>
      <dgm:spPr/>
      <dgm:t>
        <a:bodyPr/>
        <a:lstStyle/>
        <a:p>
          <a:endParaRPr lang="en-US"/>
        </a:p>
      </dgm:t>
    </dgm:pt>
    <dgm:pt modelId="{85DBFB37-2261-46E6-8B2F-036BC05ED023}">
      <dgm:prSet/>
      <dgm:spPr/>
      <dgm:t>
        <a:bodyPr/>
        <a:lstStyle/>
        <a:p>
          <a:r>
            <a:rPr lang="hr-HR"/>
            <a:t>Piramida vlasti</a:t>
          </a:r>
          <a:endParaRPr lang="en-US"/>
        </a:p>
      </dgm:t>
    </dgm:pt>
    <dgm:pt modelId="{607E515E-C38E-4EA6-ACFB-B04E10EE51FD}" type="parTrans" cxnId="{8DE3CC5C-10A2-4E9B-8DDD-E412D0417D32}">
      <dgm:prSet/>
      <dgm:spPr/>
      <dgm:t>
        <a:bodyPr/>
        <a:lstStyle/>
        <a:p>
          <a:endParaRPr lang="en-US"/>
        </a:p>
      </dgm:t>
    </dgm:pt>
    <dgm:pt modelId="{263FE50F-5C44-4548-87BA-E82007E7BEB9}" type="sibTrans" cxnId="{8DE3CC5C-10A2-4E9B-8DDD-E412D0417D32}">
      <dgm:prSet/>
      <dgm:spPr/>
      <dgm:t>
        <a:bodyPr/>
        <a:lstStyle/>
        <a:p>
          <a:endParaRPr lang="en-US"/>
        </a:p>
      </dgm:t>
    </dgm:pt>
    <dgm:pt modelId="{616E43C0-2164-4623-A0EB-793EE6D51D5A}" type="pres">
      <dgm:prSet presAssocID="{B57369C2-2628-47E5-BC64-12AACB2048FA}" presName="vert0" presStyleCnt="0">
        <dgm:presLayoutVars>
          <dgm:dir/>
          <dgm:animOne val="branch"/>
          <dgm:animLvl val="lvl"/>
        </dgm:presLayoutVars>
      </dgm:prSet>
      <dgm:spPr/>
      <dgm:t>
        <a:bodyPr/>
        <a:lstStyle/>
        <a:p>
          <a:endParaRPr lang="hr-HR"/>
        </a:p>
      </dgm:t>
    </dgm:pt>
    <dgm:pt modelId="{308783AC-CEBC-4F51-9C40-1E8367906016}" type="pres">
      <dgm:prSet presAssocID="{E4C5406A-29F8-4A3C-9B38-A457DD205B72}" presName="thickLine" presStyleLbl="alignNode1" presStyleIdx="0" presStyleCnt="4"/>
      <dgm:spPr/>
    </dgm:pt>
    <dgm:pt modelId="{20AFB024-AF9F-4561-90AD-C19367B2D9BA}" type="pres">
      <dgm:prSet presAssocID="{E4C5406A-29F8-4A3C-9B38-A457DD205B72}" presName="horz1" presStyleCnt="0"/>
      <dgm:spPr/>
    </dgm:pt>
    <dgm:pt modelId="{499B716D-75EE-412D-B5E5-7C9F2D47AC4C}" type="pres">
      <dgm:prSet presAssocID="{E4C5406A-29F8-4A3C-9B38-A457DD205B72}" presName="tx1" presStyleLbl="revTx" presStyleIdx="0" presStyleCnt="4"/>
      <dgm:spPr/>
      <dgm:t>
        <a:bodyPr/>
        <a:lstStyle/>
        <a:p>
          <a:endParaRPr lang="hr-HR"/>
        </a:p>
      </dgm:t>
    </dgm:pt>
    <dgm:pt modelId="{D4918331-8FAD-40A4-8108-A1549F76CF13}" type="pres">
      <dgm:prSet presAssocID="{E4C5406A-29F8-4A3C-9B38-A457DD205B72}" presName="vert1" presStyleCnt="0"/>
      <dgm:spPr/>
    </dgm:pt>
    <dgm:pt modelId="{B6811D00-8247-4C9B-B1D5-8DB2C3C9AD3D}" type="pres">
      <dgm:prSet presAssocID="{AD922E1E-191E-4157-82A3-CA2715FAEFBF}" presName="thickLine" presStyleLbl="alignNode1" presStyleIdx="1" presStyleCnt="4"/>
      <dgm:spPr/>
    </dgm:pt>
    <dgm:pt modelId="{51415527-5275-4793-BDED-0664B387D6A9}" type="pres">
      <dgm:prSet presAssocID="{AD922E1E-191E-4157-82A3-CA2715FAEFBF}" presName="horz1" presStyleCnt="0"/>
      <dgm:spPr/>
    </dgm:pt>
    <dgm:pt modelId="{C380B56B-A1A4-4126-88AC-B62BA2AD246E}" type="pres">
      <dgm:prSet presAssocID="{AD922E1E-191E-4157-82A3-CA2715FAEFBF}" presName="tx1" presStyleLbl="revTx" presStyleIdx="1" presStyleCnt="4"/>
      <dgm:spPr/>
      <dgm:t>
        <a:bodyPr/>
        <a:lstStyle/>
        <a:p>
          <a:endParaRPr lang="hr-HR"/>
        </a:p>
      </dgm:t>
    </dgm:pt>
    <dgm:pt modelId="{7FBE71F9-A274-42CD-8930-2B70313E79F6}" type="pres">
      <dgm:prSet presAssocID="{AD922E1E-191E-4157-82A3-CA2715FAEFBF}" presName="vert1" presStyleCnt="0"/>
      <dgm:spPr/>
    </dgm:pt>
    <dgm:pt modelId="{49C23780-ADA1-4037-B1F9-0DF15FF94CA4}" type="pres">
      <dgm:prSet presAssocID="{998028B3-A713-4ED6-ADD3-7A35891B8BE2}" presName="thickLine" presStyleLbl="alignNode1" presStyleIdx="2" presStyleCnt="4"/>
      <dgm:spPr/>
    </dgm:pt>
    <dgm:pt modelId="{CBC18BA9-492E-474D-A42F-6EF7A45755DD}" type="pres">
      <dgm:prSet presAssocID="{998028B3-A713-4ED6-ADD3-7A35891B8BE2}" presName="horz1" presStyleCnt="0"/>
      <dgm:spPr/>
    </dgm:pt>
    <dgm:pt modelId="{BE1AAD46-1F63-4CD2-B59B-C5A290A3F08C}" type="pres">
      <dgm:prSet presAssocID="{998028B3-A713-4ED6-ADD3-7A35891B8BE2}" presName="tx1" presStyleLbl="revTx" presStyleIdx="2" presStyleCnt="4"/>
      <dgm:spPr/>
      <dgm:t>
        <a:bodyPr/>
        <a:lstStyle/>
        <a:p>
          <a:endParaRPr lang="hr-HR"/>
        </a:p>
      </dgm:t>
    </dgm:pt>
    <dgm:pt modelId="{77A946C8-C56D-4548-963D-33B9D64D9CF4}" type="pres">
      <dgm:prSet presAssocID="{998028B3-A713-4ED6-ADD3-7A35891B8BE2}" presName="vert1" presStyleCnt="0"/>
      <dgm:spPr/>
    </dgm:pt>
    <dgm:pt modelId="{EF855232-9242-4EEE-AFD5-DFFE6711316A}" type="pres">
      <dgm:prSet presAssocID="{85DBFB37-2261-46E6-8B2F-036BC05ED023}" presName="thickLine" presStyleLbl="alignNode1" presStyleIdx="3" presStyleCnt="4"/>
      <dgm:spPr/>
    </dgm:pt>
    <dgm:pt modelId="{D6534D45-00F3-4E5A-B45A-8EB07523629C}" type="pres">
      <dgm:prSet presAssocID="{85DBFB37-2261-46E6-8B2F-036BC05ED023}" presName="horz1" presStyleCnt="0"/>
      <dgm:spPr/>
    </dgm:pt>
    <dgm:pt modelId="{F55E3CA3-1DF7-4895-A01A-C69006FC4398}" type="pres">
      <dgm:prSet presAssocID="{85DBFB37-2261-46E6-8B2F-036BC05ED023}" presName="tx1" presStyleLbl="revTx" presStyleIdx="3" presStyleCnt="4"/>
      <dgm:spPr/>
      <dgm:t>
        <a:bodyPr/>
        <a:lstStyle/>
        <a:p>
          <a:endParaRPr lang="hr-HR"/>
        </a:p>
      </dgm:t>
    </dgm:pt>
    <dgm:pt modelId="{AFB94506-3620-46FE-B6DA-9610EE14666B}" type="pres">
      <dgm:prSet presAssocID="{85DBFB37-2261-46E6-8B2F-036BC05ED023}" presName="vert1" presStyleCnt="0"/>
      <dgm:spPr/>
    </dgm:pt>
  </dgm:ptLst>
  <dgm:cxnLst>
    <dgm:cxn modelId="{BEDE78B7-80F0-469E-8B4E-84D4E6549D1F}" type="presOf" srcId="{B57369C2-2628-47E5-BC64-12AACB2048FA}" destId="{616E43C0-2164-4623-A0EB-793EE6D51D5A}" srcOrd="0" destOrd="0" presId="urn:microsoft.com/office/officeart/2008/layout/LinedList"/>
    <dgm:cxn modelId="{33690B9E-B32C-46D6-BE90-94A8B7A7456A}" srcId="{B57369C2-2628-47E5-BC64-12AACB2048FA}" destId="{AD922E1E-191E-4157-82A3-CA2715FAEFBF}" srcOrd="1" destOrd="0" parTransId="{63CDFC7A-0D7F-460A-857F-F679B67661A8}" sibTransId="{EBC48282-F700-4B2F-98C0-798ACF525779}"/>
    <dgm:cxn modelId="{8DE3CC5C-10A2-4E9B-8DDD-E412D0417D32}" srcId="{B57369C2-2628-47E5-BC64-12AACB2048FA}" destId="{85DBFB37-2261-46E6-8B2F-036BC05ED023}" srcOrd="3" destOrd="0" parTransId="{607E515E-C38E-4EA6-ACFB-B04E10EE51FD}" sibTransId="{263FE50F-5C44-4548-87BA-E82007E7BEB9}"/>
    <dgm:cxn modelId="{764C3F78-4DBB-4106-8216-1BDCD8CC0738}" type="presOf" srcId="{AD922E1E-191E-4157-82A3-CA2715FAEFBF}" destId="{C380B56B-A1A4-4126-88AC-B62BA2AD246E}" srcOrd="0" destOrd="0" presId="urn:microsoft.com/office/officeart/2008/layout/LinedList"/>
    <dgm:cxn modelId="{037C9921-5603-42CF-A1D9-425BD39E959E}" srcId="{B57369C2-2628-47E5-BC64-12AACB2048FA}" destId="{E4C5406A-29F8-4A3C-9B38-A457DD205B72}" srcOrd="0" destOrd="0" parTransId="{AF845AA7-A60C-49F2-AC86-4E252352024B}" sibTransId="{091D1481-BA55-4E90-91A8-719EE18648ED}"/>
    <dgm:cxn modelId="{E0FE6131-7684-4230-88D4-738709AF17DD}" type="presOf" srcId="{85DBFB37-2261-46E6-8B2F-036BC05ED023}" destId="{F55E3CA3-1DF7-4895-A01A-C69006FC4398}" srcOrd="0" destOrd="0" presId="urn:microsoft.com/office/officeart/2008/layout/LinedList"/>
    <dgm:cxn modelId="{F5E1EA89-9D9B-45DA-8504-FED07E4FB0D1}" srcId="{B57369C2-2628-47E5-BC64-12AACB2048FA}" destId="{998028B3-A713-4ED6-ADD3-7A35891B8BE2}" srcOrd="2" destOrd="0" parTransId="{5BE4FABC-F862-4CFF-834D-437540BE3525}" sibTransId="{E30AD8DB-DB0E-4F73-A8F3-0CF434E43DDD}"/>
    <dgm:cxn modelId="{02CF57CF-1F60-46D4-B859-97131995E61E}" type="presOf" srcId="{E4C5406A-29F8-4A3C-9B38-A457DD205B72}" destId="{499B716D-75EE-412D-B5E5-7C9F2D47AC4C}" srcOrd="0" destOrd="0" presId="urn:microsoft.com/office/officeart/2008/layout/LinedList"/>
    <dgm:cxn modelId="{40F447BA-7F00-47F2-8E0D-6D4B63F99A4D}" type="presOf" srcId="{998028B3-A713-4ED6-ADD3-7A35891B8BE2}" destId="{BE1AAD46-1F63-4CD2-B59B-C5A290A3F08C}" srcOrd="0" destOrd="0" presId="urn:microsoft.com/office/officeart/2008/layout/LinedList"/>
    <dgm:cxn modelId="{D1D9F891-D47A-40A2-98B3-71F8987F987C}" type="presParOf" srcId="{616E43C0-2164-4623-A0EB-793EE6D51D5A}" destId="{308783AC-CEBC-4F51-9C40-1E8367906016}" srcOrd="0" destOrd="0" presId="urn:microsoft.com/office/officeart/2008/layout/LinedList"/>
    <dgm:cxn modelId="{739DA265-5D30-427B-9D6E-7DB1E35BF6C6}" type="presParOf" srcId="{616E43C0-2164-4623-A0EB-793EE6D51D5A}" destId="{20AFB024-AF9F-4561-90AD-C19367B2D9BA}" srcOrd="1" destOrd="0" presId="urn:microsoft.com/office/officeart/2008/layout/LinedList"/>
    <dgm:cxn modelId="{956B6164-C661-437C-8336-5824AA7F150B}" type="presParOf" srcId="{20AFB024-AF9F-4561-90AD-C19367B2D9BA}" destId="{499B716D-75EE-412D-B5E5-7C9F2D47AC4C}" srcOrd="0" destOrd="0" presId="urn:microsoft.com/office/officeart/2008/layout/LinedList"/>
    <dgm:cxn modelId="{31B23EB0-3E14-4AD6-8BB5-5005B1319EC9}" type="presParOf" srcId="{20AFB024-AF9F-4561-90AD-C19367B2D9BA}" destId="{D4918331-8FAD-40A4-8108-A1549F76CF13}" srcOrd="1" destOrd="0" presId="urn:microsoft.com/office/officeart/2008/layout/LinedList"/>
    <dgm:cxn modelId="{0EA8D378-3530-4805-8A94-82EE5E16E4AA}" type="presParOf" srcId="{616E43C0-2164-4623-A0EB-793EE6D51D5A}" destId="{B6811D00-8247-4C9B-B1D5-8DB2C3C9AD3D}" srcOrd="2" destOrd="0" presId="urn:microsoft.com/office/officeart/2008/layout/LinedList"/>
    <dgm:cxn modelId="{F8E9374F-AF53-42BC-B426-9B62F7AF2F26}" type="presParOf" srcId="{616E43C0-2164-4623-A0EB-793EE6D51D5A}" destId="{51415527-5275-4793-BDED-0664B387D6A9}" srcOrd="3" destOrd="0" presId="urn:microsoft.com/office/officeart/2008/layout/LinedList"/>
    <dgm:cxn modelId="{4626030D-5624-4997-A735-E50942CC6471}" type="presParOf" srcId="{51415527-5275-4793-BDED-0664B387D6A9}" destId="{C380B56B-A1A4-4126-88AC-B62BA2AD246E}" srcOrd="0" destOrd="0" presId="urn:microsoft.com/office/officeart/2008/layout/LinedList"/>
    <dgm:cxn modelId="{532F384E-9B01-4045-897B-474D5E999390}" type="presParOf" srcId="{51415527-5275-4793-BDED-0664B387D6A9}" destId="{7FBE71F9-A274-42CD-8930-2B70313E79F6}" srcOrd="1" destOrd="0" presId="urn:microsoft.com/office/officeart/2008/layout/LinedList"/>
    <dgm:cxn modelId="{4CB68C39-BAB0-4399-BD87-855BA6D5EABE}" type="presParOf" srcId="{616E43C0-2164-4623-A0EB-793EE6D51D5A}" destId="{49C23780-ADA1-4037-B1F9-0DF15FF94CA4}" srcOrd="4" destOrd="0" presId="urn:microsoft.com/office/officeart/2008/layout/LinedList"/>
    <dgm:cxn modelId="{E828EAB8-383F-4D3C-A47E-9B41CF1811AD}" type="presParOf" srcId="{616E43C0-2164-4623-A0EB-793EE6D51D5A}" destId="{CBC18BA9-492E-474D-A42F-6EF7A45755DD}" srcOrd="5" destOrd="0" presId="urn:microsoft.com/office/officeart/2008/layout/LinedList"/>
    <dgm:cxn modelId="{4657A7C4-1079-4E1B-9EDE-2DBE183B746C}" type="presParOf" srcId="{CBC18BA9-492E-474D-A42F-6EF7A45755DD}" destId="{BE1AAD46-1F63-4CD2-B59B-C5A290A3F08C}" srcOrd="0" destOrd="0" presId="urn:microsoft.com/office/officeart/2008/layout/LinedList"/>
    <dgm:cxn modelId="{C3327AFB-B576-4E1E-A696-E5718F783C77}" type="presParOf" srcId="{CBC18BA9-492E-474D-A42F-6EF7A45755DD}" destId="{77A946C8-C56D-4548-963D-33B9D64D9CF4}" srcOrd="1" destOrd="0" presId="urn:microsoft.com/office/officeart/2008/layout/LinedList"/>
    <dgm:cxn modelId="{4E4DC896-5DE9-4771-88C0-D0CDF820A64F}" type="presParOf" srcId="{616E43C0-2164-4623-A0EB-793EE6D51D5A}" destId="{EF855232-9242-4EEE-AFD5-DFFE6711316A}" srcOrd="6" destOrd="0" presId="urn:microsoft.com/office/officeart/2008/layout/LinedList"/>
    <dgm:cxn modelId="{114D8453-F2A3-4911-8A70-E85719EED72A}" type="presParOf" srcId="{616E43C0-2164-4623-A0EB-793EE6D51D5A}" destId="{D6534D45-00F3-4E5A-B45A-8EB07523629C}" srcOrd="7" destOrd="0" presId="urn:microsoft.com/office/officeart/2008/layout/LinedList"/>
    <dgm:cxn modelId="{7A8A268F-8685-4B84-AACE-F3AF6A33F7BA}" type="presParOf" srcId="{D6534D45-00F3-4E5A-B45A-8EB07523629C}" destId="{F55E3CA3-1DF7-4895-A01A-C69006FC4398}" srcOrd="0" destOrd="0" presId="urn:microsoft.com/office/officeart/2008/layout/LinedList"/>
    <dgm:cxn modelId="{4EF11840-E7B3-4044-BDB5-5A9D27DFAAF9}" type="presParOf" srcId="{D6534D45-00F3-4E5A-B45A-8EB07523629C}" destId="{AFB94506-3620-46FE-B6DA-9610EE14666B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4311CF6-669A-4440-BF7B-F29F5C643449}" type="doc">
      <dgm:prSet loTypeId="urn:microsoft.com/office/officeart/2008/layout/LinedList" loCatId="list" qsTypeId="urn:microsoft.com/office/officeart/2005/8/quickstyle/simple1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1737A439-3019-4383-92D7-F93DC20D9AFD}">
      <dgm:prSet/>
      <dgm:spPr/>
      <dgm:t>
        <a:bodyPr/>
        <a:lstStyle/>
        <a:p>
          <a:r>
            <a:rPr lang="hr-HR"/>
            <a:t>Posrednica između ljudi i bogova</a:t>
          </a:r>
          <a:endParaRPr lang="en-US"/>
        </a:p>
      </dgm:t>
    </dgm:pt>
    <dgm:pt modelId="{C2B901DF-D457-433A-A9C0-068856853122}" type="parTrans" cxnId="{C900FBEE-2F32-49A3-85B2-F10BD8E25832}">
      <dgm:prSet/>
      <dgm:spPr/>
      <dgm:t>
        <a:bodyPr/>
        <a:lstStyle/>
        <a:p>
          <a:endParaRPr lang="en-US"/>
        </a:p>
      </dgm:t>
    </dgm:pt>
    <dgm:pt modelId="{7B8399F4-046B-4C2C-A682-A1771A240C60}" type="sibTrans" cxnId="{C900FBEE-2F32-49A3-85B2-F10BD8E25832}">
      <dgm:prSet/>
      <dgm:spPr/>
      <dgm:t>
        <a:bodyPr/>
        <a:lstStyle/>
        <a:p>
          <a:endParaRPr lang="en-US"/>
        </a:p>
      </dgm:t>
    </dgm:pt>
    <dgm:pt modelId="{15D8DE7B-1C24-409C-A7FC-8A17333AB2D7}">
      <dgm:prSet/>
      <dgm:spPr/>
      <dgm:t>
        <a:bodyPr/>
        <a:lstStyle/>
        <a:p>
          <a:r>
            <a:rPr lang="hr-HR"/>
            <a:t>Upraviteljica hramova</a:t>
          </a:r>
          <a:endParaRPr lang="en-US"/>
        </a:p>
      </dgm:t>
    </dgm:pt>
    <dgm:pt modelId="{BCEF60B8-191C-47BA-9544-53C6502E3FF7}" type="parTrans" cxnId="{D5E9264B-720A-49F7-BE51-3A8A9468DE95}">
      <dgm:prSet/>
      <dgm:spPr/>
      <dgm:t>
        <a:bodyPr/>
        <a:lstStyle/>
        <a:p>
          <a:endParaRPr lang="en-US"/>
        </a:p>
      </dgm:t>
    </dgm:pt>
    <dgm:pt modelId="{6F263848-CC31-4E34-B569-19A6FCD82656}" type="sibTrans" cxnId="{D5E9264B-720A-49F7-BE51-3A8A9468DE95}">
      <dgm:prSet/>
      <dgm:spPr/>
      <dgm:t>
        <a:bodyPr/>
        <a:lstStyle/>
        <a:p>
          <a:endParaRPr lang="en-US"/>
        </a:p>
      </dgm:t>
    </dgm:pt>
    <dgm:pt modelId="{B65F2237-054C-41B1-BF56-B006AD19D680}">
      <dgm:prSet/>
      <dgm:spPr/>
      <dgm:t>
        <a:bodyPr/>
        <a:lstStyle/>
        <a:p>
          <a:r>
            <a:rPr lang="hr-HR"/>
            <a:t>Prikupljanje darova i prinosi bogovima</a:t>
          </a:r>
          <a:endParaRPr lang="en-US"/>
        </a:p>
      </dgm:t>
    </dgm:pt>
    <dgm:pt modelId="{3D043D00-46AD-4D98-B288-409332D1AEFB}" type="parTrans" cxnId="{914378E4-06C3-40E6-A1DA-B9CC97BA3EFF}">
      <dgm:prSet/>
      <dgm:spPr/>
      <dgm:t>
        <a:bodyPr/>
        <a:lstStyle/>
        <a:p>
          <a:endParaRPr lang="en-US"/>
        </a:p>
      </dgm:t>
    </dgm:pt>
    <dgm:pt modelId="{FAC68C32-E2CF-4B93-8C45-DA80EF6A2B79}" type="sibTrans" cxnId="{914378E4-06C3-40E6-A1DA-B9CC97BA3EFF}">
      <dgm:prSet/>
      <dgm:spPr/>
      <dgm:t>
        <a:bodyPr/>
        <a:lstStyle/>
        <a:p>
          <a:endParaRPr lang="en-US"/>
        </a:p>
      </dgm:t>
    </dgm:pt>
    <dgm:pt modelId="{0A88C0AB-B4F1-4AB7-8160-C8BD70458911}">
      <dgm:prSet/>
      <dgm:spPr/>
      <dgm:t>
        <a:bodyPr/>
        <a:lstStyle/>
        <a:p>
          <a:r>
            <a:rPr lang="hr-HR"/>
            <a:t>Uprava hramova – središte gospodarske moći</a:t>
          </a:r>
          <a:endParaRPr lang="en-US"/>
        </a:p>
      </dgm:t>
    </dgm:pt>
    <dgm:pt modelId="{C0ADA56B-B006-47B0-8EE5-4EA58491027B}" type="parTrans" cxnId="{AE2663F6-7FE3-4EEA-BFD1-B417FEFBA9E8}">
      <dgm:prSet/>
      <dgm:spPr/>
      <dgm:t>
        <a:bodyPr/>
        <a:lstStyle/>
        <a:p>
          <a:endParaRPr lang="en-US"/>
        </a:p>
      </dgm:t>
    </dgm:pt>
    <dgm:pt modelId="{50D334FA-DDAB-4F27-B4D0-44FBEE47508A}" type="sibTrans" cxnId="{AE2663F6-7FE3-4EEA-BFD1-B417FEFBA9E8}">
      <dgm:prSet/>
      <dgm:spPr/>
      <dgm:t>
        <a:bodyPr/>
        <a:lstStyle/>
        <a:p>
          <a:endParaRPr lang="en-US"/>
        </a:p>
      </dgm:t>
    </dgm:pt>
    <dgm:pt modelId="{9C10B6E2-5F61-4798-96DA-28BC88E896AD}">
      <dgm:prSet/>
      <dgm:spPr/>
      <dgm:t>
        <a:bodyPr/>
        <a:lstStyle/>
        <a:p>
          <a:r>
            <a:rPr lang="hr-HR"/>
            <a:t>Vlasnici većine sumerske zemlje</a:t>
          </a:r>
          <a:endParaRPr lang="en-US"/>
        </a:p>
      </dgm:t>
    </dgm:pt>
    <dgm:pt modelId="{ABC8D2F5-8DCB-4A44-85E6-F2AEE798D4A6}" type="parTrans" cxnId="{34D75519-154E-4E0C-AE4F-7EFB27DC43DB}">
      <dgm:prSet/>
      <dgm:spPr/>
      <dgm:t>
        <a:bodyPr/>
        <a:lstStyle/>
        <a:p>
          <a:endParaRPr lang="en-US"/>
        </a:p>
      </dgm:t>
    </dgm:pt>
    <dgm:pt modelId="{2FF2F8EE-1CA0-42AA-A2CA-0A21784E3B44}" type="sibTrans" cxnId="{34D75519-154E-4E0C-AE4F-7EFB27DC43DB}">
      <dgm:prSet/>
      <dgm:spPr/>
      <dgm:t>
        <a:bodyPr/>
        <a:lstStyle/>
        <a:p>
          <a:endParaRPr lang="en-US"/>
        </a:p>
      </dgm:t>
    </dgm:pt>
    <dgm:pt modelId="{F701FF52-0D98-4962-BB88-80FFA08AC1B0}" type="pres">
      <dgm:prSet presAssocID="{C4311CF6-669A-4440-BF7B-F29F5C643449}" presName="vert0" presStyleCnt="0">
        <dgm:presLayoutVars>
          <dgm:dir/>
          <dgm:animOne val="branch"/>
          <dgm:animLvl val="lvl"/>
        </dgm:presLayoutVars>
      </dgm:prSet>
      <dgm:spPr/>
      <dgm:t>
        <a:bodyPr/>
        <a:lstStyle/>
        <a:p>
          <a:endParaRPr lang="hr-HR"/>
        </a:p>
      </dgm:t>
    </dgm:pt>
    <dgm:pt modelId="{CF2E6CA0-9F09-497F-9C34-01BD66529D8D}" type="pres">
      <dgm:prSet presAssocID="{1737A439-3019-4383-92D7-F93DC20D9AFD}" presName="thickLine" presStyleLbl="alignNode1" presStyleIdx="0" presStyleCnt="5"/>
      <dgm:spPr/>
    </dgm:pt>
    <dgm:pt modelId="{8C1F6DF3-1C27-4D6C-915D-339F20075F35}" type="pres">
      <dgm:prSet presAssocID="{1737A439-3019-4383-92D7-F93DC20D9AFD}" presName="horz1" presStyleCnt="0"/>
      <dgm:spPr/>
    </dgm:pt>
    <dgm:pt modelId="{51BFCF3A-3959-4888-AEA0-DEB5DEB228F8}" type="pres">
      <dgm:prSet presAssocID="{1737A439-3019-4383-92D7-F93DC20D9AFD}" presName="tx1" presStyleLbl="revTx" presStyleIdx="0" presStyleCnt="5"/>
      <dgm:spPr/>
      <dgm:t>
        <a:bodyPr/>
        <a:lstStyle/>
        <a:p>
          <a:endParaRPr lang="hr-HR"/>
        </a:p>
      </dgm:t>
    </dgm:pt>
    <dgm:pt modelId="{CD36B7CE-2048-407D-8F3E-BCED7DA66187}" type="pres">
      <dgm:prSet presAssocID="{1737A439-3019-4383-92D7-F93DC20D9AFD}" presName="vert1" presStyleCnt="0"/>
      <dgm:spPr/>
    </dgm:pt>
    <dgm:pt modelId="{2D79190F-3A77-4811-8F83-A127848D88A7}" type="pres">
      <dgm:prSet presAssocID="{15D8DE7B-1C24-409C-A7FC-8A17333AB2D7}" presName="thickLine" presStyleLbl="alignNode1" presStyleIdx="1" presStyleCnt="5"/>
      <dgm:spPr/>
    </dgm:pt>
    <dgm:pt modelId="{2D85B5F5-F6B3-492E-A92E-94C4377927D0}" type="pres">
      <dgm:prSet presAssocID="{15D8DE7B-1C24-409C-A7FC-8A17333AB2D7}" presName="horz1" presStyleCnt="0"/>
      <dgm:spPr/>
    </dgm:pt>
    <dgm:pt modelId="{DDCDAE3F-45C0-4337-912C-9654B8F9FB6E}" type="pres">
      <dgm:prSet presAssocID="{15D8DE7B-1C24-409C-A7FC-8A17333AB2D7}" presName="tx1" presStyleLbl="revTx" presStyleIdx="1" presStyleCnt="5"/>
      <dgm:spPr/>
      <dgm:t>
        <a:bodyPr/>
        <a:lstStyle/>
        <a:p>
          <a:endParaRPr lang="hr-HR"/>
        </a:p>
      </dgm:t>
    </dgm:pt>
    <dgm:pt modelId="{EFE72B01-0755-401D-9B23-C1BC53ED60A0}" type="pres">
      <dgm:prSet presAssocID="{15D8DE7B-1C24-409C-A7FC-8A17333AB2D7}" presName="vert1" presStyleCnt="0"/>
      <dgm:spPr/>
    </dgm:pt>
    <dgm:pt modelId="{F21AF4D4-F1A0-4556-8A4E-CFF2C719873D}" type="pres">
      <dgm:prSet presAssocID="{B65F2237-054C-41B1-BF56-B006AD19D680}" presName="thickLine" presStyleLbl="alignNode1" presStyleIdx="2" presStyleCnt="5"/>
      <dgm:spPr/>
    </dgm:pt>
    <dgm:pt modelId="{A10BE883-F5CD-4E78-99C0-6C0738BAB891}" type="pres">
      <dgm:prSet presAssocID="{B65F2237-054C-41B1-BF56-B006AD19D680}" presName="horz1" presStyleCnt="0"/>
      <dgm:spPr/>
    </dgm:pt>
    <dgm:pt modelId="{778F2BAE-0C48-41EC-A1E0-1BAC20180C71}" type="pres">
      <dgm:prSet presAssocID="{B65F2237-054C-41B1-BF56-B006AD19D680}" presName="tx1" presStyleLbl="revTx" presStyleIdx="2" presStyleCnt="5"/>
      <dgm:spPr/>
      <dgm:t>
        <a:bodyPr/>
        <a:lstStyle/>
        <a:p>
          <a:endParaRPr lang="hr-HR"/>
        </a:p>
      </dgm:t>
    </dgm:pt>
    <dgm:pt modelId="{4B986B10-5706-476F-BE4B-9AA3F3E9A040}" type="pres">
      <dgm:prSet presAssocID="{B65F2237-054C-41B1-BF56-B006AD19D680}" presName="vert1" presStyleCnt="0"/>
      <dgm:spPr/>
    </dgm:pt>
    <dgm:pt modelId="{26A765F4-8C07-4AB3-8F5C-C1B9D3A801D5}" type="pres">
      <dgm:prSet presAssocID="{0A88C0AB-B4F1-4AB7-8160-C8BD70458911}" presName="thickLine" presStyleLbl="alignNode1" presStyleIdx="3" presStyleCnt="5"/>
      <dgm:spPr/>
    </dgm:pt>
    <dgm:pt modelId="{CC289F8B-14F3-4FC4-8E37-D218E1DDA418}" type="pres">
      <dgm:prSet presAssocID="{0A88C0AB-B4F1-4AB7-8160-C8BD70458911}" presName="horz1" presStyleCnt="0"/>
      <dgm:spPr/>
    </dgm:pt>
    <dgm:pt modelId="{24771078-96C3-4BF4-857C-707EC398034B}" type="pres">
      <dgm:prSet presAssocID="{0A88C0AB-B4F1-4AB7-8160-C8BD70458911}" presName="tx1" presStyleLbl="revTx" presStyleIdx="3" presStyleCnt="5"/>
      <dgm:spPr/>
      <dgm:t>
        <a:bodyPr/>
        <a:lstStyle/>
        <a:p>
          <a:endParaRPr lang="hr-HR"/>
        </a:p>
      </dgm:t>
    </dgm:pt>
    <dgm:pt modelId="{EBCD20AE-94AE-4C34-945C-3A091F1E463F}" type="pres">
      <dgm:prSet presAssocID="{0A88C0AB-B4F1-4AB7-8160-C8BD70458911}" presName="vert1" presStyleCnt="0"/>
      <dgm:spPr/>
    </dgm:pt>
    <dgm:pt modelId="{56B312B8-CA93-40FD-A6B6-86825571208B}" type="pres">
      <dgm:prSet presAssocID="{9C10B6E2-5F61-4798-96DA-28BC88E896AD}" presName="thickLine" presStyleLbl="alignNode1" presStyleIdx="4" presStyleCnt="5"/>
      <dgm:spPr/>
    </dgm:pt>
    <dgm:pt modelId="{65D7BB73-EA51-411B-AD33-DB95EB3A6334}" type="pres">
      <dgm:prSet presAssocID="{9C10B6E2-5F61-4798-96DA-28BC88E896AD}" presName="horz1" presStyleCnt="0"/>
      <dgm:spPr/>
    </dgm:pt>
    <dgm:pt modelId="{B130557F-77DD-4FDB-A6FF-CB744D8DF830}" type="pres">
      <dgm:prSet presAssocID="{9C10B6E2-5F61-4798-96DA-28BC88E896AD}" presName="tx1" presStyleLbl="revTx" presStyleIdx="4" presStyleCnt="5"/>
      <dgm:spPr/>
      <dgm:t>
        <a:bodyPr/>
        <a:lstStyle/>
        <a:p>
          <a:endParaRPr lang="hr-HR"/>
        </a:p>
      </dgm:t>
    </dgm:pt>
    <dgm:pt modelId="{224DCCFB-252A-489A-81E2-77A06336B90C}" type="pres">
      <dgm:prSet presAssocID="{9C10B6E2-5F61-4798-96DA-28BC88E896AD}" presName="vert1" presStyleCnt="0"/>
      <dgm:spPr/>
    </dgm:pt>
  </dgm:ptLst>
  <dgm:cxnLst>
    <dgm:cxn modelId="{457DEC95-02E4-4991-998A-1AFE39F26ACA}" type="presOf" srcId="{1737A439-3019-4383-92D7-F93DC20D9AFD}" destId="{51BFCF3A-3959-4888-AEA0-DEB5DEB228F8}" srcOrd="0" destOrd="0" presId="urn:microsoft.com/office/officeart/2008/layout/LinedList"/>
    <dgm:cxn modelId="{34D75519-154E-4E0C-AE4F-7EFB27DC43DB}" srcId="{C4311CF6-669A-4440-BF7B-F29F5C643449}" destId="{9C10B6E2-5F61-4798-96DA-28BC88E896AD}" srcOrd="4" destOrd="0" parTransId="{ABC8D2F5-8DCB-4A44-85E6-F2AEE798D4A6}" sibTransId="{2FF2F8EE-1CA0-42AA-A2CA-0A21784E3B44}"/>
    <dgm:cxn modelId="{2AC737A5-63BA-48B7-905E-F5F6C94B8719}" type="presOf" srcId="{B65F2237-054C-41B1-BF56-B006AD19D680}" destId="{778F2BAE-0C48-41EC-A1E0-1BAC20180C71}" srcOrd="0" destOrd="0" presId="urn:microsoft.com/office/officeart/2008/layout/LinedList"/>
    <dgm:cxn modelId="{E3CFCBD9-15C1-46D4-BE37-6DFD922239D0}" type="presOf" srcId="{0A88C0AB-B4F1-4AB7-8160-C8BD70458911}" destId="{24771078-96C3-4BF4-857C-707EC398034B}" srcOrd="0" destOrd="0" presId="urn:microsoft.com/office/officeart/2008/layout/LinedList"/>
    <dgm:cxn modelId="{C900FBEE-2F32-49A3-85B2-F10BD8E25832}" srcId="{C4311CF6-669A-4440-BF7B-F29F5C643449}" destId="{1737A439-3019-4383-92D7-F93DC20D9AFD}" srcOrd="0" destOrd="0" parTransId="{C2B901DF-D457-433A-A9C0-068856853122}" sibTransId="{7B8399F4-046B-4C2C-A682-A1771A240C60}"/>
    <dgm:cxn modelId="{D5E9264B-720A-49F7-BE51-3A8A9468DE95}" srcId="{C4311CF6-669A-4440-BF7B-F29F5C643449}" destId="{15D8DE7B-1C24-409C-A7FC-8A17333AB2D7}" srcOrd="1" destOrd="0" parTransId="{BCEF60B8-191C-47BA-9544-53C6502E3FF7}" sibTransId="{6F263848-CC31-4E34-B569-19A6FCD82656}"/>
    <dgm:cxn modelId="{19DA1179-41B0-40FA-AB34-1AEF70AE74CA}" type="presOf" srcId="{9C10B6E2-5F61-4798-96DA-28BC88E896AD}" destId="{B130557F-77DD-4FDB-A6FF-CB744D8DF830}" srcOrd="0" destOrd="0" presId="urn:microsoft.com/office/officeart/2008/layout/LinedList"/>
    <dgm:cxn modelId="{E3CF09F6-1B61-442F-B440-EDF4D9AD6D60}" type="presOf" srcId="{15D8DE7B-1C24-409C-A7FC-8A17333AB2D7}" destId="{DDCDAE3F-45C0-4337-912C-9654B8F9FB6E}" srcOrd="0" destOrd="0" presId="urn:microsoft.com/office/officeart/2008/layout/LinedList"/>
    <dgm:cxn modelId="{4AB8E276-7E7B-4474-9930-F1349756B622}" type="presOf" srcId="{C4311CF6-669A-4440-BF7B-F29F5C643449}" destId="{F701FF52-0D98-4962-BB88-80FFA08AC1B0}" srcOrd="0" destOrd="0" presId="urn:microsoft.com/office/officeart/2008/layout/LinedList"/>
    <dgm:cxn modelId="{AE2663F6-7FE3-4EEA-BFD1-B417FEFBA9E8}" srcId="{C4311CF6-669A-4440-BF7B-F29F5C643449}" destId="{0A88C0AB-B4F1-4AB7-8160-C8BD70458911}" srcOrd="3" destOrd="0" parTransId="{C0ADA56B-B006-47B0-8EE5-4EA58491027B}" sibTransId="{50D334FA-DDAB-4F27-B4D0-44FBEE47508A}"/>
    <dgm:cxn modelId="{914378E4-06C3-40E6-A1DA-B9CC97BA3EFF}" srcId="{C4311CF6-669A-4440-BF7B-F29F5C643449}" destId="{B65F2237-054C-41B1-BF56-B006AD19D680}" srcOrd="2" destOrd="0" parTransId="{3D043D00-46AD-4D98-B288-409332D1AEFB}" sibTransId="{FAC68C32-E2CF-4B93-8C45-DA80EF6A2B79}"/>
    <dgm:cxn modelId="{DC5AD4F1-0147-4467-ABF6-D768A1FD566E}" type="presParOf" srcId="{F701FF52-0D98-4962-BB88-80FFA08AC1B0}" destId="{CF2E6CA0-9F09-497F-9C34-01BD66529D8D}" srcOrd="0" destOrd="0" presId="urn:microsoft.com/office/officeart/2008/layout/LinedList"/>
    <dgm:cxn modelId="{7EF3C7E1-D180-49FA-9173-7013875C8CEF}" type="presParOf" srcId="{F701FF52-0D98-4962-BB88-80FFA08AC1B0}" destId="{8C1F6DF3-1C27-4D6C-915D-339F20075F35}" srcOrd="1" destOrd="0" presId="urn:microsoft.com/office/officeart/2008/layout/LinedList"/>
    <dgm:cxn modelId="{209E28DE-7F68-47E8-AE27-1F797C0233F8}" type="presParOf" srcId="{8C1F6DF3-1C27-4D6C-915D-339F20075F35}" destId="{51BFCF3A-3959-4888-AEA0-DEB5DEB228F8}" srcOrd="0" destOrd="0" presId="urn:microsoft.com/office/officeart/2008/layout/LinedList"/>
    <dgm:cxn modelId="{B60AF0A1-59EC-44B6-9E0E-BCCA54755789}" type="presParOf" srcId="{8C1F6DF3-1C27-4D6C-915D-339F20075F35}" destId="{CD36B7CE-2048-407D-8F3E-BCED7DA66187}" srcOrd="1" destOrd="0" presId="urn:microsoft.com/office/officeart/2008/layout/LinedList"/>
    <dgm:cxn modelId="{86475427-2A0C-4FDB-9FCB-1052D408AB3F}" type="presParOf" srcId="{F701FF52-0D98-4962-BB88-80FFA08AC1B0}" destId="{2D79190F-3A77-4811-8F83-A127848D88A7}" srcOrd="2" destOrd="0" presId="urn:microsoft.com/office/officeart/2008/layout/LinedList"/>
    <dgm:cxn modelId="{F12DC56C-CA1A-4721-8555-2EE471FE1B7F}" type="presParOf" srcId="{F701FF52-0D98-4962-BB88-80FFA08AC1B0}" destId="{2D85B5F5-F6B3-492E-A92E-94C4377927D0}" srcOrd="3" destOrd="0" presId="urn:microsoft.com/office/officeart/2008/layout/LinedList"/>
    <dgm:cxn modelId="{88B9676C-EAF5-46C7-B6DC-20F26803F599}" type="presParOf" srcId="{2D85B5F5-F6B3-492E-A92E-94C4377927D0}" destId="{DDCDAE3F-45C0-4337-912C-9654B8F9FB6E}" srcOrd="0" destOrd="0" presId="urn:microsoft.com/office/officeart/2008/layout/LinedList"/>
    <dgm:cxn modelId="{AC2E88CD-BD37-492D-B247-0A6DCA9B5485}" type="presParOf" srcId="{2D85B5F5-F6B3-492E-A92E-94C4377927D0}" destId="{EFE72B01-0755-401D-9B23-C1BC53ED60A0}" srcOrd="1" destOrd="0" presId="urn:microsoft.com/office/officeart/2008/layout/LinedList"/>
    <dgm:cxn modelId="{E9ED001A-122F-431B-A409-0DAC94702C86}" type="presParOf" srcId="{F701FF52-0D98-4962-BB88-80FFA08AC1B0}" destId="{F21AF4D4-F1A0-4556-8A4E-CFF2C719873D}" srcOrd="4" destOrd="0" presId="urn:microsoft.com/office/officeart/2008/layout/LinedList"/>
    <dgm:cxn modelId="{32D43FC0-2AE0-4518-BA35-6721FF5158BF}" type="presParOf" srcId="{F701FF52-0D98-4962-BB88-80FFA08AC1B0}" destId="{A10BE883-F5CD-4E78-99C0-6C0738BAB891}" srcOrd="5" destOrd="0" presId="urn:microsoft.com/office/officeart/2008/layout/LinedList"/>
    <dgm:cxn modelId="{0A282B71-F2DB-467D-8FD3-4326EA703F3D}" type="presParOf" srcId="{A10BE883-F5CD-4E78-99C0-6C0738BAB891}" destId="{778F2BAE-0C48-41EC-A1E0-1BAC20180C71}" srcOrd="0" destOrd="0" presId="urn:microsoft.com/office/officeart/2008/layout/LinedList"/>
    <dgm:cxn modelId="{4A0E449A-460D-47D8-A2DF-6AA360214FB2}" type="presParOf" srcId="{A10BE883-F5CD-4E78-99C0-6C0738BAB891}" destId="{4B986B10-5706-476F-BE4B-9AA3F3E9A040}" srcOrd="1" destOrd="0" presId="urn:microsoft.com/office/officeart/2008/layout/LinedList"/>
    <dgm:cxn modelId="{4E09DD18-0971-409A-A755-1335163D20CE}" type="presParOf" srcId="{F701FF52-0D98-4962-BB88-80FFA08AC1B0}" destId="{26A765F4-8C07-4AB3-8F5C-C1B9D3A801D5}" srcOrd="6" destOrd="0" presId="urn:microsoft.com/office/officeart/2008/layout/LinedList"/>
    <dgm:cxn modelId="{9FD9BD86-8968-499B-BFED-D8BB95C0EB80}" type="presParOf" srcId="{F701FF52-0D98-4962-BB88-80FFA08AC1B0}" destId="{CC289F8B-14F3-4FC4-8E37-D218E1DDA418}" srcOrd="7" destOrd="0" presId="urn:microsoft.com/office/officeart/2008/layout/LinedList"/>
    <dgm:cxn modelId="{A41724DD-36BB-4185-AC11-C3D05DD6F23F}" type="presParOf" srcId="{CC289F8B-14F3-4FC4-8E37-D218E1DDA418}" destId="{24771078-96C3-4BF4-857C-707EC398034B}" srcOrd="0" destOrd="0" presId="urn:microsoft.com/office/officeart/2008/layout/LinedList"/>
    <dgm:cxn modelId="{2AF2908D-9AF0-4E0D-95A3-6BDF1245B3D2}" type="presParOf" srcId="{CC289F8B-14F3-4FC4-8E37-D218E1DDA418}" destId="{EBCD20AE-94AE-4C34-945C-3A091F1E463F}" srcOrd="1" destOrd="0" presId="urn:microsoft.com/office/officeart/2008/layout/LinedList"/>
    <dgm:cxn modelId="{1DD26AF5-822B-4858-8292-0B723A23A11B}" type="presParOf" srcId="{F701FF52-0D98-4962-BB88-80FFA08AC1B0}" destId="{56B312B8-CA93-40FD-A6B6-86825571208B}" srcOrd="8" destOrd="0" presId="urn:microsoft.com/office/officeart/2008/layout/LinedList"/>
    <dgm:cxn modelId="{06381C52-86CA-425E-890F-418C1BA17C58}" type="presParOf" srcId="{F701FF52-0D98-4962-BB88-80FFA08AC1B0}" destId="{65D7BB73-EA51-411B-AD33-DB95EB3A6334}" srcOrd="9" destOrd="0" presId="urn:microsoft.com/office/officeart/2008/layout/LinedList"/>
    <dgm:cxn modelId="{5CC1B484-389E-4F17-A17E-3F74C3079809}" type="presParOf" srcId="{65D7BB73-EA51-411B-AD33-DB95EB3A6334}" destId="{B130557F-77DD-4FDB-A6FF-CB744D8DF830}" srcOrd="0" destOrd="0" presId="urn:microsoft.com/office/officeart/2008/layout/LinedList"/>
    <dgm:cxn modelId="{69730E9C-D135-42A2-B9CC-3DF85FACA8FA}" type="presParOf" srcId="{65D7BB73-EA51-411B-AD33-DB95EB3A6334}" destId="{224DCCFB-252A-489A-81E2-77A06336B90C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E5A5002A-4EE3-4D67-A3DE-C2053E15475A}" type="doc">
      <dgm:prSet loTypeId="urn:microsoft.com/office/officeart/2005/8/layout/vList2" loCatId="list" qsTypeId="urn:microsoft.com/office/officeart/2005/8/quickstyle/simple1" qsCatId="simple" csTypeId="urn:microsoft.com/office/officeart/2005/8/colors/colorful1#2" csCatId="colorful"/>
      <dgm:spPr/>
      <dgm:t>
        <a:bodyPr/>
        <a:lstStyle/>
        <a:p>
          <a:endParaRPr lang="en-US"/>
        </a:p>
      </dgm:t>
    </dgm:pt>
    <dgm:pt modelId="{840EF4DD-20AE-41BB-AECA-A73166040412}">
      <dgm:prSet/>
      <dgm:spPr/>
      <dgm:t>
        <a:bodyPr/>
        <a:lstStyle/>
        <a:p>
          <a:r>
            <a:rPr lang="hr-HR"/>
            <a:t>Niži sloj stanovništva – slobodni građani</a:t>
          </a:r>
          <a:endParaRPr lang="en-US"/>
        </a:p>
      </dgm:t>
    </dgm:pt>
    <dgm:pt modelId="{3315E04D-3AA0-4E86-9D42-20F52D227C02}" type="parTrans" cxnId="{64386A3E-FA95-4C39-BC34-087B4D9EB6AD}">
      <dgm:prSet/>
      <dgm:spPr/>
      <dgm:t>
        <a:bodyPr/>
        <a:lstStyle/>
        <a:p>
          <a:endParaRPr lang="en-US"/>
        </a:p>
      </dgm:t>
    </dgm:pt>
    <dgm:pt modelId="{0D4D52AD-C46F-4DF5-9C2C-597F9F0718C6}" type="sibTrans" cxnId="{64386A3E-FA95-4C39-BC34-087B4D9EB6AD}">
      <dgm:prSet/>
      <dgm:spPr/>
      <dgm:t>
        <a:bodyPr/>
        <a:lstStyle/>
        <a:p>
          <a:endParaRPr lang="en-US"/>
        </a:p>
      </dgm:t>
    </dgm:pt>
    <dgm:pt modelId="{C1D66351-835A-433E-A8E1-E8026BADE6ED}">
      <dgm:prSet/>
      <dgm:spPr/>
      <dgm:t>
        <a:bodyPr/>
        <a:lstStyle/>
        <a:p>
          <a:r>
            <a:rPr lang="hr-HR"/>
            <a:t>Uvoz i izvoz hrane</a:t>
          </a:r>
          <a:endParaRPr lang="en-US"/>
        </a:p>
      </dgm:t>
    </dgm:pt>
    <dgm:pt modelId="{31271F50-D9E3-4227-A0A8-8D20AF97901B}" type="parTrans" cxnId="{81D1DA6F-0BE8-4905-B4D8-E78D34A6A2E0}">
      <dgm:prSet/>
      <dgm:spPr/>
      <dgm:t>
        <a:bodyPr/>
        <a:lstStyle/>
        <a:p>
          <a:endParaRPr lang="en-US"/>
        </a:p>
      </dgm:t>
    </dgm:pt>
    <dgm:pt modelId="{6953886C-FEB8-45F3-9BB9-C95DBEE882A2}" type="sibTrans" cxnId="{81D1DA6F-0BE8-4905-B4D8-E78D34A6A2E0}">
      <dgm:prSet/>
      <dgm:spPr/>
      <dgm:t>
        <a:bodyPr/>
        <a:lstStyle/>
        <a:p>
          <a:endParaRPr lang="en-US"/>
        </a:p>
      </dgm:t>
    </dgm:pt>
    <dgm:pt modelId="{C226CC72-DF93-41E3-ADF3-F3607FB710EE}">
      <dgm:prSet/>
      <dgm:spPr/>
      <dgm:t>
        <a:bodyPr/>
        <a:lstStyle/>
        <a:p>
          <a:r>
            <a:rPr lang="hr-HR"/>
            <a:t>Zlatarstvo, stolarstvo i obrada kože</a:t>
          </a:r>
          <a:endParaRPr lang="en-US"/>
        </a:p>
      </dgm:t>
    </dgm:pt>
    <dgm:pt modelId="{D3C908AC-407B-4955-8E6C-A1A7EC76403F}" type="parTrans" cxnId="{3E61A338-F53E-44D8-800A-B6A9693CD130}">
      <dgm:prSet/>
      <dgm:spPr/>
      <dgm:t>
        <a:bodyPr/>
        <a:lstStyle/>
        <a:p>
          <a:endParaRPr lang="en-US"/>
        </a:p>
      </dgm:t>
    </dgm:pt>
    <dgm:pt modelId="{40549103-56EB-42CF-96E9-9D76A5CB98F2}" type="sibTrans" cxnId="{3E61A338-F53E-44D8-800A-B6A9693CD130}">
      <dgm:prSet/>
      <dgm:spPr/>
      <dgm:t>
        <a:bodyPr/>
        <a:lstStyle/>
        <a:p>
          <a:endParaRPr lang="en-US"/>
        </a:p>
      </dgm:t>
    </dgm:pt>
    <dgm:pt modelId="{FE1283B5-8C39-425D-B5A1-0B8177EF71F7}">
      <dgm:prSet/>
      <dgm:spPr/>
      <dgm:t>
        <a:bodyPr/>
        <a:lstStyle/>
        <a:p>
          <a:r>
            <a:rPr lang="hr-HR"/>
            <a:t>Uzgoj žitarica i datulja</a:t>
          </a:r>
          <a:endParaRPr lang="en-US"/>
        </a:p>
      </dgm:t>
    </dgm:pt>
    <dgm:pt modelId="{A461566A-D3C1-4949-91C7-6CB9A1899D8F}" type="parTrans" cxnId="{DAF81010-60CD-4A97-9E75-85083D9A148F}">
      <dgm:prSet/>
      <dgm:spPr/>
      <dgm:t>
        <a:bodyPr/>
        <a:lstStyle/>
        <a:p>
          <a:endParaRPr lang="en-US"/>
        </a:p>
      </dgm:t>
    </dgm:pt>
    <dgm:pt modelId="{FA43F1B5-47BC-4CC8-949E-0F7F6D499EE5}" type="sibTrans" cxnId="{DAF81010-60CD-4A97-9E75-85083D9A148F}">
      <dgm:prSet/>
      <dgm:spPr/>
      <dgm:t>
        <a:bodyPr/>
        <a:lstStyle/>
        <a:p>
          <a:endParaRPr lang="en-US"/>
        </a:p>
      </dgm:t>
    </dgm:pt>
    <dgm:pt modelId="{DED2E142-17C4-469E-A601-4A9B3F5523CE}">
      <dgm:prSet/>
      <dgm:spPr/>
      <dgm:t>
        <a:bodyPr/>
        <a:lstStyle/>
        <a:p>
          <a:r>
            <a:rPr lang="hr-HR"/>
            <a:t>Stočarstvo</a:t>
          </a:r>
          <a:endParaRPr lang="en-US"/>
        </a:p>
      </dgm:t>
    </dgm:pt>
    <dgm:pt modelId="{AEF6BC83-AF20-48A3-A034-66F2B0B73F8C}" type="parTrans" cxnId="{C8969B10-2408-44F7-A695-7C53A419B1BA}">
      <dgm:prSet/>
      <dgm:spPr/>
      <dgm:t>
        <a:bodyPr/>
        <a:lstStyle/>
        <a:p>
          <a:endParaRPr lang="en-US"/>
        </a:p>
      </dgm:t>
    </dgm:pt>
    <dgm:pt modelId="{AD23D7A9-DA8C-47F0-A6D9-6B166E13DB29}" type="sibTrans" cxnId="{C8969B10-2408-44F7-A695-7C53A419B1BA}">
      <dgm:prSet/>
      <dgm:spPr/>
      <dgm:t>
        <a:bodyPr/>
        <a:lstStyle/>
        <a:p>
          <a:endParaRPr lang="en-US"/>
        </a:p>
      </dgm:t>
    </dgm:pt>
    <dgm:pt modelId="{4399194C-E3D6-4E38-B13C-AA8350B4E9A6}">
      <dgm:prSet/>
      <dgm:spPr/>
      <dgm:t>
        <a:bodyPr/>
        <a:lstStyle/>
        <a:p>
          <a:r>
            <a:rPr lang="hr-HR"/>
            <a:t>Proizvodnja tekstila</a:t>
          </a:r>
          <a:endParaRPr lang="en-US"/>
        </a:p>
      </dgm:t>
    </dgm:pt>
    <dgm:pt modelId="{081C824F-D3D0-4177-96F0-5194B0B02741}" type="parTrans" cxnId="{1CAF89C3-660E-42A8-A423-7C811971135F}">
      <dgm:prSet/>
      <dgm:spPr/>
      <dgm:t>
        <a:bodyPr/>
        <a:lstStyle/>
        <a:p>
          <a:endParaRPr lang="en-US"/>
        </a:p>
      </dgm:t>
    </dgm:pt>
    <dgm:pt modelId="{199B371A-8856-4234-BDE0-E944A6DDDB62}" type="sibTrans" cxnId="{1CAF89C3-660E-42A8-A423-7C811971135F}">
      <dgm:prSet/>
      <dgm:spPr/>
      <dgm:t>
        <a:bodyPr/>
        <a:lstStyle/>
        <a:p>
          <a:endParaRPr lang="en-US"/>
        </a:p>
      </dgm:t>
    </dgm:pt>
    <dgm:pt modelId="{688B4F17-9370-4F24-8CE5-47AA31663023}">
      <dgm:prSet/>
      <dgm:spPr/>
      <dgm:t>
        <a:bodyPr/>
        <a:lstStyle/>
        <a:p>
          <a:r>
            <a:rPr lang="hr-HR"/>
            <a:t>Pomorstvo i ribarstvo</a:t>
          </a:r>
          <a:endParaRPr lang="en-US"/>
        </a:p>
      </dgm:t>
    </dgm:pt>
    <dgm:pt modelId="{544DB395-2F3F-4806-9E99-23A420BCC4BA}" type="parTrans" cxnId="{F87AA6DE-0163-4D5F-BEBF-216BE8C046FD}">
      <dgm:prSet/>
      <dgm:spPr/>
      <dgm:t>
        <a:bodyPr/>
        <a:lstStyle/>
        <a:p>
          <a:endParaRPr lang="en-US"/>
        </a:p>
      </dgm:t>
    </dgm:pt>
    <dgm:pt modelId="{7FFEBC2D-1A1C-4BC1-9474-B485E16D5E38}" type="sibTrans" cxnId="{F87AA6DE-0163-4D5F-BEBF-216BE8C046FD}">
      <dgm:prSet/>
      <dgm:spPr/>
      <dgm:t>
        <a:bodyPr/>
        <a:lstStyle/>
        <a:p>
          <a:endParaRPr lang="en-US"/>
        </a:p>
      </dgm:t>
    </dgm:pt>
    <dgm:pt modelId="{005ECEED-3447-4050-B597-D3C093AA9EFF}" type="pres">
      <dgm:prSet presAssocID="{E5A5002A-4EE3-4D67-A3DE-C2053E15475A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hr-HR"/>
        </a:p>
      </dgm:t>
    </dgm:pt>
    <dgm:pt modelId="{26B0E74F-313D-4F13-A1BD-A8661E93B567}" type="pres">
      <dgm:prSet presAssocID="{840EF4DD-20AE-41BB-AECA-A73166040412}" presName="parentText" presStyleLbl="node1" presStyleIdx="0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9E42A402-4466-41B8-A3A2-5197291D85BB}" type="pres">
      <dgm:prSet presAssocID="{0D4D52AD-C46F-4DF5-9C2C-597F9F0718C6}" presName="spacer" presStyleCnt="0"/>
      <dgm:spPr/>
    </dgm:pt>
    <dgm:pt modelId="{DC1ADBDC-8940-42E0-9096-59FAE6E62A3B}" type="pres">
      <dgm:prSet presAssocID="{C1D66351-835A-433E-A8E1-E8026BADE6ED}" presName="parentText" presStyleLbl="node1" presStyleIdx="1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529C2FEF-E219-485B-8ED3-2ADB6336C73F}" type="pres">
      <dgm:prSet presAssocID="{6953886C-FEB8-45F3-9BB9-C95DBEE882A2}" presName="spacer" presStyleCnt="0"/>
      <dgm:spPr/>
    </dgm:pt>
    <dgm:pt modelId="{B8AE2D55-7852-45D0-A886-4DF9C7FC0DDC}" type="pres">
      <dgm:prSet presAssocID="{C226CC72-DF93-41E3-ADF3-F3607FB710EE}" presName="parentText" presStyleLbl="node1" presStyleIdx="2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35CDB7F1-7153-43CE-BA9F-8FADFDF5EE12}" type="pres">
      <dgm:prSet presAssocID="{40549103-56EB-42CF-96E9-9D76A5CB98F2}" presName="spacer" presStyleCnt="0"/>
      <dgm:spPr/>
    </dgm:pt>
    <dgm:pt modelId="{391C0D01-8141-466A-8271-CC51E2FA95BB}" type="pres">
      <dgm:prSet presAssocID="{FE1283B5-8C39-425D-B5A1-0B8177EF71F7}" presName="parentText" presStyleLbl="node1" presStyleIdx="3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6028E4E4-038C-43F4-BD3B-0D01496A255E}" type="pres">
      <dgm:prSet presAssocID="{FA43F1B5-47BC-4CC8-949E-0F7F6D499EE5}" presName="spacer" presStyleCnt="0"/>
      <dgm:spPr/>
    </dgm:pt>
    <dgm:pt modelId="{1B9B0E35-4F7F-4409-AEE5-A40233FD40AF}" type="pres">
      <dgm:prSet presAssocID="{DED2E142-17C4-469E-A601-4A9B3F5523CE}" presName="parentText" presStyleLbl="node1" presStyleIdx="4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E722971A-DF2D-4A1D-B73F-879C2C6D83AF}" type="pres">
      <dgm:prSet presAssocID="{AD23D7A9-DA8C-47F0-A6D9-6B166E13DB29}" presName="spacer" presStyleCnt="0"/>
      <dgm:spPr/>
    </dgm:pt>
    <dgm:pt modelId="{0B6F79F2-845E-447C-B588-F162A01838C6}" type="pres">
      <dgm:prSet presAssocID="{4399194C-E3D6-4E38-B13C-AA8350B4E9A6}" presName="parentText" presStyleLbl="node1" presStyleIdx="5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D398CC0A-C2E9-4135-ACA0-AF1A538F0634}" type="pres">
      <dgm:prSet presAssocID="{199B371A-8856-4234-BDE0-E944A6DDDB62}" presName="spacer" presStyleCnt="0"/>
      <dgm:spPr/>
    </dgm:pt>
    <dgm:pt modelId="{3A1C7BAC-0ACB-40F3-BF98-0D690D35CD08}" type="pres">
      <dgm:prSet presAssocID="{688B4F17-9370-4F24-8CE5-47AA31663023}" presName="parentText" presStyleLbl="node1" presStyleIdx="6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hr-HR"/>
        </a:p>
      </dgm:t>
    </dgm:pt>
  </dgm:ptLst>
  <dgm:cxnLst>
    <dgm:cxn modelId="{7C71EB6E-77D5-40D2-822D-28F5A847EB7D}" type="presOf" srcId="{C226CC72-DF93-41E3-ADF3-F3607FB710EE}" destId="{B8AE2D55-7852-45D0-A886-4DF9C7FC0DDC}" srcOrd="0" destOrd="0" presId="urn:microsoft.com/office/officeart/2005/8/layout/vList2"/>
    <dgm:cxn modelId="{9D01FB57-E541-4FA7-89B2-42CF0CBD2CAB}" type="presOf" srcId="{688B4F17-9370-4F24-8CE5-47AA31663023}" destId="{3A1C7BAC-0ACB-40F3-BF98-0D690D35CD08}" srcOrd="0" destOrd="0" presId="urn:microsoft.com/office/officeart/2005/8/layout/vList2"/>
    <dgm:cxn modelId="{F2136358-9108-4825-90DD-B834EA986916}" type="presOf" srcId="{E5A5002A-4EE3-4D67-A3DE-C2053E15475A}" destId="{005ECEED-3447-4050-B597-D3C093AA9EFF}" srcOrd="0" destOrd="0" presId="urn:microsoft.com/office/officeart/2005/8/layout/vList2"/>
    <dgm:cxn modelId="{C8969B10-2408-44F7-A695-7C53A419B1BA}" srcId="{E5A5002A-4EE3-4D67-A3DE-C2053E15475A}" destId="{DED2E142-17C4-469E-A601-4A9B3F5523CE}" srcOrd="4" destOrd="0" parTransId="{AEF6BC83-AF20-48A3-A034-66F2B0B73F8C}" sibTransId="{AD23D7A9-DA8C-47F0-A6D9-6B166E13DB29}"/>
    <dgm:cxn modelId="{F87AA6DE-0163-4D5F-BEBF-216BE8C046FD}" srcId="{E5A5002A-4EE3-4D67-A3DE-C2053E15475A}" destId="{688B4F17-9370-4F24-8CE5-47AA31663023}" srcOrd="6" destOrd="0" parTransId="{544DB395-2F3F-4806-9E99-23A420BCC4BA}" sibTransId="{7FFEBC2D-1A1C-4BC1-9474-B485E16D5E38}"/>
    <dgm:cxn modelId="{DAF81010-60CD-4A97-9E75-85083D9A148F}" srcId="{E5A5002A-4EE3-4D67-A3DE-C2053E15475A}" destId="{FE1283B5-8C39-425D-B5A1-0B8177EF71F7}" srcOrd="3" destOrd="0" parTransId="{A461566A-D3C1-4949-91C7-6CB9A1899D8F}" sibTransId="{FA43F1B5-47BC-4CC8-949E-0F7F6D499EE5}"/>
    <dgm:cxn modelId="{81AB25C8-FA1D-401F-AD8C-AA6256143823}" type="presOf" srcId="{C1D66351-835A-433E-A8E1-E8026BADE6ED}" destId="{DC1ADBDC-8940-42E0-9096-59FAE6E62A3B}" srcOrd="0" destOrd="0" presId="urn:microsoft.com/office/officeart/2005/8/layout/vList2"/>
    <dgm:cxn modelId="{DCC139A0-8D93-436B-814F-8F54CF23D1E1}" type="presOf" srcId="{840EF4DD-20AE-41BB-AECA-A73166040412}" destId="{26B0E74F-313D-4F13-A1BD-A8661E93B567}" srcOrd="0" destOrd="0" presId="urn:microsoft.com/office/officeart/2005/8/layout/vList2"/>
    <dgm:cxn modelId="{10E05DD5-9DC0-47C9-9A1B-6EA577E9C4B7}" type="presOf" srcId="{DED2E142-17C4-469E-A601-4A9B3F5523CE}" destId="{1B9B0E35-4F7F-4409-AEE5-A40233FD40AF}" srcOrd="0" destOrd="0" presId="urn:microsoft.com/office/officeart/2005/8/layout/vList2"/>
    <dgm:cxn modelId="{2D50BCF4-6EAD-4990-9CB3-B2DA3192FBA8}" type="presOf" srcId="{4399194C-E3D6-4E38-B13C-AA8350B4E9A6}" destId="{0B6F79F2-845E-447C-B588-F162A01838C6}" srcOrd="0" destOrd="0" presId="urn:microsoft.com/office/officeart/2005/8/layout/vList2"/>
    <dgm:cxn modelId="{3F45F97F-6DEB-4891-A13A-061C67946457}" type="presOf" srcId="{FE1283B5-8C39-425D-B5A1-0B8177EF71F7}" destId="{391C0D01-8141-466A-8271-CC51E2FA95BB}" srcOrd="0" destOrd="0" presId="urn:microsoft.com/office/officeart/2005/8/layout/vList2"/>
    <dgm:cxn modelId="{3E61A338-F53E-44D8-800A-B6A9693CD130}" srcId="{E5A5002A-4EE3-4D67-A3DE-C2053E15475A}" destId="{C226CC72-DF93-41E3-ADF3-F3607FB710EE}" srcOrd="2" destOrd="0" parTransId="{D3C908AC-407B-4955-8E6C-A1A7EC76403F}" sibTransId="{40549103-56EB-42CF-96E9-9D76A5CB98F2}"/>
    <dgm:cxn modelId="{1CAF89C3-660E-42A8-A423-7C811971135F}" srcId="{E5A5002A-4EE3-4D67-A3DE-C2053E15475A}" destId="{4399194C-E3D6-4E38-B13C-AA8350B4E9A6}" srcOrd="5" destOrd="0" parTransId="{081C824F-D3D0-4177-96F0-5194B0B02741}" sibTransId="{199B371A-8856-4234-BDE0-E944A6DDDB62}"/>
    <dgm:cxn modelId="{81D1DA6F-0BE8-4905-B4D8-E78D34A6A2E0}" srcId="{E5A5002A-4EE3-4D67-A3DE-C2053E15475A}" destId="{C1D66351-835A-433E-A8E1-E8026BADE6ED}" srcOrd="1" destOrd="0" parTransId="{31271F50-D9E3-4227-A0A8-8D20AF97901B}" sibTransId="{6953886C-FEB8-45F3-9BB9-C95DBEE882A2}"/>
    <dgm:cxn modelId="{64386A3E-FA95-4C39-BC34-087B4D9EB6AD}" srcId="{E5A5002A-4EE3-4D67-A3DE-C2053E15475A}" destId="{840EF4DD-20AE-41BB-AECA-A73166040412}" srcOrd="0" destOrd="0" parTransId="{3315E04D-3AA0-4E86-9D42-20F52D227C02}" sibTransId="{0D4D52AD-C46F-4DF5-9C2C-597F9F0718C6}"/>
    <dgm:cxn modelId="{721D6FD8-CBB0-4137-8943-3A577D5F1296}" type="presParOf" srcId="{005ECEED-3447-4050-B597-D3C093AA9EFF}" destId="{26B0E74F-313D-4F13-A1BD-A8661E93B567}" srcOrd="0" destOrd="0" presId="urn:microsoft.com/office/officeart/2005/8/layout/vList2"/>
    <dgm:cxn modelId="{1E829D37-25E1-4ABB-B56B-D3E47F6D6669}" type="presParOf" srcId="{005ECEED-3447-4050-B597-D3C093AA9EFF}" destId="{9E42A402-4466-41B8-A3A2-5197291D85BB}" srcOrd="1" destOrd="0" presId="urn:microsoft.com/office/officeart/2005/8/layout/vList2"/>
    <dgm:cxn modelId="{03090EFA-2174-4FB5-9DBB-D04C88345D57}" type="presParOf" srcId="{005ECEED-3447-4050-B597-D3C093AA9EFF}" destId="{DC1ADBDC-8940-42E0-9096-59FAE6E62A3B}" srcOrd="2" destOrd="0" presId="urn:microsoft.com/office/officeart/2005/8/layout/vList2"/>
    <dgm:cxn modelId="{A0167C1D-9C49-4C49-B259-23B8CBB37C46}" type="presParOf" srcId="{005ECEED-3447-4050-B597-D3C093AA9EFF}" destId="{529C2FEF-E219-485B-8ED3-2ADB6336C73F}" srcOrd="3" destOrd="0" presId="urn:microsoft.com/office/officeart/2005/8/layout/vList2"/>
    <dgm:cxn modelId="{BF360FAD-D1D3-4F97-A6BC-150B882DEA9B}" type="presParOf" srcId="{005ECEED-3447-4050-B597-D3C093AA9EFF}" destId="{B8AE2D55-7852-45D0-A886-4DF9C7FC0DDC}" srcOrd="4" destOrd="0" presId="urn:microsoft.com/office/officeart/2005/8/layout/vList2"/>
    <dgm:cxn modelId="{BEED84DD-01BC-462F-BA4A-3BCF6BAC5F86}" type="presParOf" srcId="{005ECEED-3447-4050-B597-D3C093AA9EFF}" destId="{35CDB7F1-7153-43CE-BA9F-8FADFDF5EE12}" srcOrd="5" destOrd="0" presId="urn:microsoft.com/office/officeart/2005/8/layout/vList2"/>
    <dgm:cxn modelId="{E56816AD-2ACA-4E53-8643-E5AF25BC1F92}" type="presParOf" srcId="{005ECEED-3447-4050-B597-D3C093AA9EFF}" destId="{391C0D01-8141-466A-8271-CC51E2FA95BB}" srcOrd="6" destOrd="0" presId="urn:microsoft.com/office/officeart/2005/8/layout/vList2"/>
    <dgm:cxn modelId="{A545F81F-245E-4F57-9B2A-912F00D0A803}" type="presParOf" srcId="{005ECEED-3447-4050-B597-D3C093AA9EFF}" destId="{6028E4E4-038C-43F4-BD3B-0D01496A255E}" srcOrd="7" destOrd="0" presId="urn:microsoft.com/office/officeart/2005/8/layout/vList2"/>
    <dgm:cxn modelId="{791D3F95-0118-44C2-A22B-B669141065B8}" type="presParOf" srcId="{005ECEED-3447-4050-B597-D3C093AA9EFF}" destId="{1B9B0E35-4F7F-4409-AEE5-A40233FD40AF}" srcOrd="8" destOrd="0" presId="urn:microsoft.com/office/officeart/2005/8/layout/vList2"/>
    <dgm:cxn modelId="{23D574BB-72E3-4088-9990-D4657ED44443}" type="presParOf" srcId="{005ECEED-3447-4050-B597-D3C093AA9EFF}" destId="{E722971A-DF2D-4A1D-B73F-879C2C6D83AF}" srcOrd="9" destOrd="0" presId="urn:microsoft.com/office/officeart/2005/8/layout/vList2"/>
    <dgm:cxn modelId="{44376486-CFCF-4F7B-A11E-951228241AF1}" type="presParOf" srcId="{005ECEED-3447-4050-B597-D3C093AA9EFF}" destId="{0B6F79F2-845E-447C-B588-F162A01838C6}" srcOrd="10" destOrd="0" presId="urn:microsoft.com/office/officeart/2005/8/layout/vList2"/>
    <dgm:cxn modelId="{2FB36A3B-75C7-4101-B471-4783DC485450}" type="presParOf" srcId="{005ECEED-3447-4050-B597-D3C093AA9EFF}" destId="{D398CC0A-C2E9-4135-ACA0-AF1A538F0634}" srcOrd="11" destOrd="0" presId="urn:microsoft.com/office/officeart/2005/8/layout/vList2"/>
    <dgm:cxn modelId="{77385921-059B-4F4D-94B5-B520DDBF0367}" type="presParOf" srcId="{005ECEED-3447-4050-B597-D3C093AA9EFF}" destId="{3A1C7BAC-0ACB-40F3-BF98-0D690D35CD08}" srcOrd="1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94F1E50D-4A9B-4788-91DC-1CB78841FA44}" type="doc">
      <dgm:prSet loTypeId="urn:microsoft.com/office/officeart/2005/8/layout/list1" loCatId="list" qsTypeId="urn:microsoft.com/office/officeart/2005/8/quickstyle/simple1" qsCatId="simple" csTypeId="urn:microsoft.com/office/officeart/2005/8/colors/colorful5" csCatId="colorful"/>
      <dgm:spPr/>
      <dgm:t>
        <a:bodyPr/>
        <a:lstStyle/>
        <a:p>
          <a:endParaRPr lang="en-US"/>
        </a:p>
      </dgm:t>
    </dgm:pt>
    <dgm:pt modelId="{D1997645-2DBD-49B0-A110-C2439B5BEA47}">
      <dgm:prSet/>
      <dgm:spPr/>
      <dgm:t>
        <a:bodyPr/>
        <a:lstStyle/>
        <a:p>
          <a:r>
            <a:rPr lang="hr-HR"/>
            <a:t>Podređena radna snaga</a:t>
          </a:r>
          <a:endParaRPr lang="en-US"/>
        </a:p>
      </dgm:t>
    </dgm:pt>
    <dgm:pt modelId="{E6535E0E-BD2F-4588-9102-86D739F8C04D}" type="parTrans" cxnId="{817D88DE-36FC-4E89-A237-3462CAEF05B5}">
      <dgm:prSet/>
      <dgm:spPr/>
      <dgm:t>
        <a:bodyPr/>
        <a:lstStyle/>
        <a:p>
          <a:endParaRPr lang="en-US"/>
        </a:p>
      </dgm:t>
    </dgm:pt>
    <dgm:pt modelId="{DEBD384E-D12A-4427-8DF6-17C13A9CCCD1}" type="sibTrans" cxnId="{817D88DE-36FC-4E89-A237-3462CAEF05B5}">
      <dgm:prSet/>
      <dgm:spPr/>
      <dgm:t>
        <a:bodyPr/>
        <a:lstStyle/>
        <a:p>
          <a:endParaRPr lang="en-US"/>
        </a:p>
      </dgm:t>
    </dgm:pt>
    <dgm:pt modelId="{ECE78736-0184-4125-9438-9A65A38C5E3F}">
      <dgm:prSet/>
      <dgm:spPr/>
      <dgm:t>
        <a:bodyPr/>
        <a:lstStyle/>
        <a:p>
          <a:r>
            <a:rPr lang="hr-HR" dirty="0"/>
            <a:t>Plaća za obavljeni posao</a:t>
          </a:r>
          <a:endParaRPr lang="en-US" dirty="0"/>
        </a:p>
      </dgm:t>
    </dgm:pt>
    <dgm:pt modelId="{E9CF376C-066D-4265-ABFE-D332B48E9651}" type="parTrans" cxnId="{859CB0CC-69CC-4EB9-8712-38314D18A6E4}">
      <dgm:prSet/>
      <dgm:spPr/>
      <dgm:t>
        <a:bodyPr/>
        <a:lstStyle/>
        <a:p>
          <a:endParaRPr lang="en-US"/>
        </a:p>
      </dgm:t>
    </dgm:pt>
    <dgm:pt modelId="{BE297D3A-4C5F-4AA9-873B-034FE817FEE6}" type="sibTrans" cxnId="{859CB0CC-69CC-4EB9-8712-38314D18A6E4}">
      <dgm:prSet/>
      <dgm:spPr/>
      <dgm:t>
        <a:bodyPr/>
        <a:lstStyle/>
        <a:p>
          <a:endParaRPr lang="en-US"/>
        </a:p>
      </dgm:t>
    </dgm:pt>
    <dgm:pt modelId="{B8B84AB5-C365-4BCB-A72D-E2212E9B3161}">
      <dgm:prSet/>
      <dgm:spPr/>
      <dgm:t>
        <a:bodyPr/>
        <a:lstStyle/>
        <a:p>
          <a:r>
            <a:rPr lang="hr-HR"/>
            <a:t>Poštovanje gospodara</a:t>
          </a:r>
          <a:endParaRPr lang="en-US"/>
        </a:p>
      </dgm:t>
    </dgm:pt>
    <dgm:pt modelId="{DE6123A2-3234-43C3-B152-4AB5372ABDDB}" type="parTrans" cxnId="{52035B86-A87C-4605-848F-4B0A0AFE1B32}">
      <dgm:prSet/>
      <dgm:spPr/>
      <dgm:t>
        <a:bodyPr/>
        <a:lstStyle/>
        <a:p>
          <a:endParaRPr lang="en-US"/>
        </a:p>
      </dgm:t>
    </dgm:pt>
    <dgm:pt modelId="{81565FBB-DF49-4774-B6C4-90027AEEAB24}" type="sibTrans" cxnId="{52035B86-A87C-4605-848F-4B0A0AFE1B32}">
      <dgm:prSet/>
      <dgm:spPr/>
      <dgm:t>
        <a:bodyPr/>
        <a:lstStyle/>
        <a:p>
          <a:endParaRPr lang="en-US"/>
        </a:p>
      </dgm:t>
    </dgm:pt>
    <dgm:pt modelId="{258F4080-F95C-4B60-8831-CFE2706E1188}">
      <dgm:prSet/>
      <dgm:spPr/>
      <dgm:t>
        <a:bodyPr/>
        <a:lstStyle/>
        <a:p>
          <a:r>
            <a:rPr lang="hr-HR"/>
            <a:t>Otkup svoje slobode</a:t>
          </a:r>
          <a:endParaRPr lang="en-US"/>
        </a:p>
      </dgm:t>
    </dgm:pt>
    <dgm:pt modelId="{A56ED0E4-589F-44CB-BB0E-4674D0CC7B51}" type="parTrans" cxnId="{726573D1-949A-492E-A5F5-A3E57C7E3A58}">
      <dgm:prSet/>
      <dgm:spPr/>
      <dgm:t>
        <a:bodyPr/>
        <a:lstStyle/>
        <a:p>
          <a:endParaRPr lang="en-US"/>
        </a:p>
      </dgm:t>
    </dgm:pt>
    <dgm:pt modelId="{1B78162D-47C7-4EA2-9260-1DDB9BFE16C8}" type="sibTrans" cxnId="{726573D1-949A-492E-A5F5-A3E57C7E3A58}">
      <dgm:prSet/>
      <dgm:spPr/>
      <dgm:t>
        <a:bodyPr/>
        <a:lstStyle/>
        <a:p>
          <a:endParaRPr lang="en-US"/>
        </a:p>
      </dgm:t>
    </dgm:pt>
    <dgm:pt modelId="{096BC1B8-DB4A-4FC6-9C47-6C33F3C05DBF}">
      <dgm:prSet/>
      <dgm:spPr/>
      <dgm:t>
        <a:bodyPr/>
        <a:lstStyle/>
        <a:p>
          <a:r>
            <a:rPr lang="hr-HR"/>
            <a:t>Školovanje po potrebi gospodara</a:t>
          </a:r>
          <a:endParaRPr lang="en-US"/>
        </a:p>
      </dgm:t>
    </dgm:pt>
    <dgm:pt modelId="{F05BC4D1-D5F7-4EC4-8C89-CCF26F7D1CD6}" type="parTrans" cxnId="{902A0342-0CE3-4923-9201-2622BF18AAA0}">
      <dgm:prSet/>
      <dgm:spPr/>
      <dgm:t>
        <a:bodyPr/>
        <a:lstStyle/>
        <a:p>
          <a:endParaRPr lang="en-US"/>
        </a:p>
      </dgm:t>
    </dgm:pt>
    <dgm:pt modelId="{B83BE1D8-AA8F-4C99-9CE8-546F87E2CD9C}" type="sibTrans" cxnId="{902A0342-0CE3-4923-9201-2622BF18AAA0}">
      <dgm:prSet/>
      <dgm:spPr/>
      <dgm:t>
        <a:bodyPr/>
        <a:lstStyle/>
        <a:p>
          <a:endParaRPr lang="en-US"/>
        </a:p>
      </dgm:t>
    </dgm:pt>
    <dgm:pt modelId="{A809FCEF-6C2C-4442-9760-506A6736CFAB}" type="pres">
      <dgm:prSet presAssocID="{94F1E50D-4A9B-4788-91DC-1CB78841FA44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hr-HR"/>
        </a:p>
      </dgm:t>
    </dgm:pt>
    <dgm:pt modelId="{137E243C-88A2-4935-9340-7174BD885954}" type="pres">
      <dgm:prSet presAssocID="{D1997645-2DBD-49B0-A110-C2439B5BEA47}" presName="parentLin" presStyleCnt="0"/>
      <dgm:spPr/>
    </dgm:pt>
    <dgm:pt modelId="{4611DEB7-800F-4E66-A017-4463659CE7A0}" type="pres">
      <dgm:prSet presAssocID="{D1997645-2DBD-49B0-A110-C2439B5BEA47}" presName="parentLeftMargin" presStyleLbl="node1" presStyleIdx="0" presStyleCnt="5"/>
      <dgm:spPr/>
      <dgm:t>
        <a:bodyPr/>
        <a:lstStyle/>
        <a:p>
          <a:endParaRPr lang="hr-HR"/>
        </a:p>
      </dgm:t>
    </dgm:pt>
    <dgm:pt modelId="{B2702035-25A4-4737-8433-102067F4812A}" type="pres">
      <dgm:prSet presAssocID="{D1997645-2DBD-49B0-A110-C2439B5BEA47}" presName="parentText" presStyleLbl="node1" presStyleIdx="0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11D08985-5C8E-4C9B-B245-92D87CF8BB54}" type="pres">
      <dgm:prSet presAssocID="{D1997645-2DBD-49B0-A110-C2439B5BEA47}" presName="negativeSpace" presStyleCnt="0"/>
      <dgm:spPr/>
    </dgm:pt>
    <dgm:pt modelId="{8E6E6E68-49E3-4141-ABEC-A8F18B4FCC6A}" type="pres">
      <dgm:prSet presAssocID="{D1997645-2DBD-49B0-A110-C2439B5BEA47}" presName="childText" presStyleLbl="conFgAcc1" presStyleIdx="0" presStyleCnt="5">
        <dgm:presLayoutVars>
          <dgm:bulletEnabled val="1"/>
        </dgm:presLayoutVars>
      </dgm:prSet>
      <dgm:spPr/>
    </dgm:pt>
    <dgm:pt modelId="{E5BD6C97-C3BB-4837-B2FD-0C29548641A3}" type="pres">
      <dgm:prSet presAssocID="{DEBD384E-D12A-4427-8DF6-17C13A9CCCD1}" presName="spaceBetweenRectangles" presStyleCnt="0"/>
      <dgm:spPr/>
    </dgm:pt>
    <dgm:pt modelId="{2B3F8E5F-A81F-4F54-8162-367016CEEB3F}" type="pres">
      <dgm:prSet presAssocID="{ECE78736-0184-4125-9438-9A65A38C5E3F}" presName="parentLin" presStyleCnt="0"/>
      <dgm:spPr/>
    </dgm:pt>
    <dgm:pt modelId="{F38102E7-E071-4CC7-BC98-A7790998DEC4}" type="pres">
      <dgm:prSet presAssocID="{ECE78736-0184-4125-9438-9A65A38C5E3F}" presName="parentLeftMargin" presStyleLbl="node1" presStyleIdx="0" presStyleCnt="5"/>
      <dgm:spPr/>
      <dgm:t>
        <a:bodyPr/>
        <a:lstStyle/>
        <a:p>
          <a:endParaRPr lang="hr-HR"/>
        </a:p>
      </dgm:t>
    </dgm:pt>
    <dgm:pt modelId="{10792610-305C-4B0F-A31E-9D60FECF720E}" type="pres">
      <dgm:prSet presAssocID="{ECE78736-0184-4125-9438-9A65A38C5E3F}" presName="parentText" presStyleLbl="node1" presStyleIdx="1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DC09C645-E918-4027-A49B-EA7E49BE1EC6}" type="pres">
      <dgm:prSet presAssocID="{ECE78736-0184-4125-9438-9A65A38C5E3F}" presName="negativeSpace" presStyleCnt="0"/>
      <dgm:spPr/>
    </dgm:pt>
    <dgm:pt modelId="{4942148B-D5FD-46A8-BEB3-DD7B9F828B91}" type="pres">
      <dgm:prSet presAssocID="{ECE78736-0184-4125-9438-9A65A38C5E3F}" presName="childText" presStyleLbl="conFgAcc1" presStyleIdx="1" presStyleCnt="5">
        <dgm:presLayoutVars>
          <dgm:bulletEnabled val="1"/>
        </dgm:presLayoutVars>
      </dgm:prSet>
      <dgm:spPr/>
    </dgm:pt>
    <dgm:pt modelId="{D8FD3764-BE65-4911-BD25-50E0B37CEF0B}" type="pres">
      <dgm:prSet presAssocID="{BE297D3A-4C5F-4AA9-873B-034FE817FEE6}" presName="spaceBetweenRectangles" presStyleCnt="0"/>
      <dgm:spPr/>
    </dgm:pt>
    <dgm:pt modelId="{76CDBAF6-DF6A-496C-9449-6D4253AAE78D}" type="pres">
      <dgm:prSet presAssocID="{B8B84AB5-C365-4BCB-A72D-E2212E9B3161}" presName="parentLin" presStyleCnt="0"/>
      <dgm:spPr/>
    </dgm:pt>
    <dgm:pt modelId="{7A016731-CF18-4858-B903-5C4646401A19}" type="pres">
      <dgm:prSet presAssocID="{B8B84AB5-C365-4BCB-A72D-E2212E9B3161}" presName="parentLeftMargin" presStyleLbl="node1" presStyleIdx="1" presStyleCnt="5"/>
      <dgm:spPr/>
      <dgm:t>
        <a:bodyPr/>
        <a:lstStyle/>
        <a:p>
          <a:endParaRPr lang="hr-HR"/>
        </a:p>
      </dgm:t>
    </dgm:pt>
    <dgm:pt modelId="{410E3D38-2D00-4CD1-BB4F-E4851AA9F7C4}" type="pres">
      <dgm:prSet presAssocID="{B8B84AB5-C365-4BCB-A72D-E2212E9B3161}" presName="parentText" presStyleLbl="node1" presStyleIdx="2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50F158D7-E05A-4425-B521-E2A6656AB2A5}" type="pres">
      <dgm:prSet presAssocID="{B8B84AB5-C365-4BCB-A72D-E2212E9B3161}" presName="negativeSpace" presStyleCnt="0"/>
      <dgm:spPr/>
    </dgm:pt>
    <dgm:pt modelId="{85F2F05F-DF38-4C42-8E6A-0B8F52C65D46}" type="pres">
      <dgm:prSet presAssocID="{B8B84AB5-C365-4BCB-A72D-E2212E9B3161}" presName="childText" presStyleLbl="conFgAcc1" presStyleIdx="2" presStyleCnt="5">
        <dgm:presLayoutVars>
          <dgm:bulletEnabled val="1"/>
        </dgm:presLayoutVars>
      </dgm:prSet>
      <dgm:spPr/>
    </dgm:pt>
    <dgm:pt modelId="{02A86ABB-A805-48B2-A68D-0BD2312AF121}" type="pres">
      <dgm:prSet presAssocID="{81565FBB-DF49-4774-B6C4-90027AEEAB24}" presName="spaceBetweenRectangles" presStyleCnt="0"/>
      <dgm:spPr/>
    </dgm:pt>
    <dgm:pt modelId="{2CCF0697-92C7-41E4-A802-3E4DC7204791}" type="pres">
      <dgm:prSet presAssocID="{258F4080-F95C-4B60-8831-CFE2706E1188}" presName="parentLin" presStyleCnt="0"/>
      <dgm:spPr/>
    </dgm:pt>
    <dgm:pt modelId="{051B5B2E-E2C8-433A-8233-C1CA99C87A88}" type="pres">
      <dgm:prSet presAssocID="{258F4080-F95C-4B60-8831-CFE2706E1188}" presName="parentLeftMargin" presStyleLbl="node1" presStyleIdx="2" presStyleCnt="5"/>
      <dgm:spPr/>
      <dgm:t>
        <a:bodyPr/>
        <a:lstStyle/>
        <a:p>
          <a:endParaRPr lang="hr-HR"/>
        </a:p>
      </dgm:t>
    </dgm:pt>
    <dgm:pt modelId="{8A2A7AA4-744B-479C-93FC-F1012E9AF03B}" type="pres">
      <dgm:prSet presAssocID="{258F4080-F95C-4B60-8831-CFE2706E1188}" presName="parentText" presStyleLbl="node1" presStyleIdx="3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EFCB6BE1-E791-4CF7-B4F9-02809938CCEB}" type="pres">
      <dgm:prSet presAssocID="{258F4080-F95C-4B60-8831-CFE2706E1188}" presName="negativeSpace" presStyleCnt="0"/>
      <dgm:spPr/>
    </dgm:pt>
    <dgm:pt modelId="{5A98A95A-9117-4326-8380-F7A8D26B3940}" type="pres">
      <dgm:prSet presAssocID="{258F4080-F95C-4B60-8831-CFE2706E1188}" presName="childText" presStyleLbl="conFgAcc1" presStyleIdx="3" presStyleCnt="5">
        <dgm:presLayoutVars>
          <dgm:bulletEnabled val="1"/>
        </dgm:presLayoutVars>
      </dgm:prSet>
      <dgm:spPr/>
    </dgm:pt>
    <dgm:pt modelId="{3C91EC45-3769-4B10-9212-858792435DFD}" type="pres">
      <dgm:prSet presAssocID="{1B78162D-47C7-4EA2-9260-1DDB9BFE16C8}" presName="spaceBetweenRectangles" presStyleCnt="0"/>
      <dgm:spPr/>
    </dgm:pt>
    <dgm:pt modelId="{7CEF2D48-F9CC-499B-B3F5-84DAE31A50D3}" type="pres">
      <dgm:prSet presAssocID="{096BC1B8-DB4A-4FC6-9C47-6C33F3C05DBF}" presName="parentLin" presStyleCnt="0"/>
      <dgm:spPr/>
    </dgm:pt>
    <dgm:pt modelId="{8DACAC89-BB41-4F61-85AA-0F7D39F50AF2}" type="pres">
      <dgm:prSet presAssocID="{096BC1B8-DB4A-4FC6-9C47-6C33F3C05DBF}" presName="parentLeftMargin" presStyleLbl="node1" presStyleIdx="3" presStyleCnt="5"/>
      <dgm:spPr/>
      <dgm:t>
        <a:bodyPr/>
        <a:lstStyle/>
        <a:p>
          <a:endParaRPr lang="hr-HR"/>
        </a:p>
      </dgm:t>
    </dgm:pt>
    <dgm:pt modelId="{A6BE3487-941D-46A1-AD19-0B579A02B4CF}" type="pres">
      <dgm:prSet presAssocID="{096BC1B8-DB4A-4FC6-9C47-6C33F3C05DBF}" presName="parentText" presStyleLbl="node1" presStyleIdx="4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04EDD9A3-2F01-46DB-8B3F-5BEC87584574}" type="pres">
      <dgm:prSet presAssocID="{096BC1B8-DB4A-4FC6-9C47-6C33F3C05DBF}" presName="negativeSpace" presStyleCnt="0"/>
      <dgm:spPr/>
    </dgm:pt>
    <dgm:pt modelId="{8D785F71-5B0E-489C-BA90-4B2E28F6F4DE}" type="pres">
      <dgm:prSet presAssocID="{096BC1B8-DB4A-4FC6-9C47-6C33F3C05DBF}" presName="childText" presStyleLbl="conFgAcc1" presStyleIdx="4" presStyleCnt="5">
        <dgm:presLayoutVars>
          <dgm:bulletEnabled val="1"/>
        </dgm:presLayoutVars>
      </dgm:prSet>
      <dgm:spPr/>
    </dgm:pt>
  </dgm:ptLst>
  <dgm:cxnLst>
    <dgm:cxn modelId="{52035B86-A87C-4605-848F-4B0A0AFE1B32}" srcId="{94F1E50D-4A9B-4788-91DC-1CB78841FA44}" destId="{B8B84AB5-C365-4BCB-A72D-E2212E9B3161}" srcOrd="2" destOrd="0" parTransId="{DE6123A2-3234-43C3-B152-4AB5372ABDDB}" sibTransId="{81565FBB-DF49-4774-B6C4-90027AEEAB24}"/>
    <dgm:cxn modelId="{A220B231-6354-450F-9A2A-23A4BF42B4D0}" type="presOf" srcId="{258F4080-F95C-4B60-8831-CFE2706E1188}" destId="{051B5B2E-E2C8-433A-8233-C1CA99C87A88}" srcOrd="0" destOrd="0" presId="urn:microsoft.com/office/officeart/2005/8/layout/list1"/>
    <dgm:cxn modelId="{7C2FE4DD-6A6E-4BE5-BA63-568B1BDD7393}" type="presOf" srcId="{B8B84AB5-C365-4BCB-A72D-E2212E9B3161}" destId="{410E3D38-2D00-4CD1-BB4F-E4851AA9F7C4}" srcOrd="1" destOrd="0" presId="urn:microsoft.com/office/officeart/2005/8/layout/list1"/>
    <dgm:cxn modelId="{902A0342-0CE3-4923-9201-2622BF18AAA0}" srcId="{94F1E50D-4A9B-4788-91DC-1CB78841FA44}" destId="{096BC1B8-DB4A-4FC6-9C47-6C33F3C05DBF}" srcOrd="4" destOrd="0" parTransId="{F05BC4D1-D5F7-4EC4-8C89-CCF26F7D1CD6}" sibTransId="{B83BE1D8-AA8F-4C99-9CE8-546F87E2CD9C}"/>
    <dgm:cxn modelId="{54BFACC2-8F67-4752-B062-1D7EF4816935}" type="presOf" srcId="{096BC1B8-DB4A-4FC6-9C47-6C33F3C05DBF}" destId="{8DACAC89-BB41-4F61-85AA-0F7D39F50AF2}" srcOrd="0" destOrd="0" presId="urn:microsoft.com/office/officeart/2005/8/layout/list1"/>
    <dgm:cxn modelId="{BD2A51FA-78BB-43DD-90B8-41365233D2E4}" type="presOf" srcId="{ECE78736-0184-4125-9438-9A65A38C5E3F}" destId="{10792610-305C-4B0F-A31E-9D60FECF720E}" srcOrd="1" destOrd="0" presId="urn:microsoft.com/office/officeart/2005/8/layout/list1"/>
    <dgm:cxn modelId="{832DF105-8E9E-40E3-B083-6D87F7DED281}" type="presOf" srcId="{94F1E50D-4A9B-4788-91DC-1CB78841FA44}" destId="{A809FCEF-6C2C-4442-9760-506A6736CFAB}" srcOrd="0" destOrd="0" presId="urn:microsoft.com/office/officeart/2005/8/layout/list1"/>
    <dgm:cxn modelId="{DCFCDE17-C558-4DAD-8CCD-FB7A0F98C11B}" type="presOf" srcId="{B8B84AB5-C365-4BCB-A72D-E2212E9B3161}" destId="{7A016731-CF18-4858-B903-5C4646401A19}" srcOrd="0" destOrd="0" presId="urn:microsoft.com/office/officeart/2005/8/layout/list1"/>
    <dgm:cxn modelId="{859CB0CC-69CC-4EB9-8712-38314D18A6E4}" srcId="{94F1E50D-4A9B-4788-91DC-1CB78841FA44}" destId="{ECE78736-0184-4125-9438-9A65A38C5E3F}" srcOrd="1" destOrd="0" parTransId="{E9CF376C-066D-4265-ABFE-D332B48E9651}" sibTransId="{BE297D3A-4C5F-4AA9-873B-034FE817FEE6}"/>
    <dgm:cxn modelId="{EC89A360-A0E2-49CC-B202-7465ED1FBC90}" type="presOf" srcId="{D1997645-2DBD-49B0-A110-C2439B5BEA47}" destId="{4611DEB7-800F-4E66-A017-4463659CE7A0}" srcOrd="0" destOrd="0" presId="urn:microsoft.com/office/officeart/2005/8/layout/list1"/>
    <dgm:cxn modelId="{F9BA0A64-BC71-4D0F-B9A8-D9A395340FFE}" type="presOf" srcId="{D1997645-2DBD-49B0-A110-C2439B5BEA47}" destId="{B2702035-25A4-4737-8433-102067F4812A}" srcOrd="1" destOrd="0" presId="urn:microsoft.com/office/officeart/2005/8/layout/list1"/>
    <dgm:cxn modelId="{817D88DE-36FC-4E89-A237-3462CAEF05B5}" srcId="{94F1E50D-4A9B-4788-91DC-1CB78841FA44}" destId="{D1997645-2DBD-49B0-A110-C2439B5BEA47}" srcOrd="0" destOrd="0" parTransId="{E6535E0E-BD2F-4588-9102-86D739F8C04D}" sibTransId="{DEBD384E-D12A-4427-8DF6-17C13A9CCCD1}"/>
    <dgm:cxn modelId="{5D8129BE-2152-4AFB-85A0-0B96C235CF92}" type="presOf" srcId="{258F4080-F95C-4B60-8831-CFE2706E1188}" destId="{8A2A7AA4-744B-479C-93FC-F1012E9AF03B}" srcOrd="1" destOrd="0" presId="urn:microsoft.com/office/officeart/2005/8/layout/list1"/>
    <dgm:cxn modelId="{83F5345A-A2A2-47B4-A61E-916A3C40128A}" type="presOf" srcId="{ECE78736-0184-4125-9438-9A65A38C5E3F}" destId="{F38102E7-E071-4CC7-BC98-A7790998DEC4}" srcOrd="0" destOrd="0" presId="urn:microsoft.com/office/officeart/2005/8/layout/list1"/>
    <dgm:cxn modelId="{726573D1-949A-492E-A5F5-A3E57C7E3A58}" srcId="{94F1E50D-4A9B-4788-91DC-1CB78841FA44}" destId="{258F4080-F95C-4B60-8831-CFE2706E1188}" srcOrd="3" destOrd="0" parTransId="{A56ED0E4-589F-44CB-BB0E-4674D0CC7B51}" sibTransId="{1B78162D-47C7-4EA2-9260-1DDB9BFE16C8}"/>
    <dgm:cxn modelId="{305A090E-4B40-411F-A0A4-346CEBFC63F7}" type="presOf" srcId="{096BC1B8-DB4A-4FC6-9C47-6C33F3C05DBF}" destId="{A6BE3487-941D-46A1-AD19-0B579A02B4CF}" srcOrd="1" destOrd="0" presId="urn:microsoft.com/office/officeart/2005/8/layout/list1"/>
    <dgm:cxn modelId="{469153AA-D6B0-47DB-9469-423CBD8060EF}" type="presParOf" srcId="{A809FCEF-6C2C-4442-9760-506A6736CFAB}" destId="{137E243C-88A2-4935-9340-7174BD885954}" srcOrd="0" destOrd="0" presId="urn:microsoft.com/office/officeart/2005/8/layout/list1"/>
    <dgm:cxn modelId="{D7E176E4-6BC6-441A-BE73-40B546450245}" type="presParOf" srcId="{137E243C-88A2-4935-9340-7174BD885954}" destId="{4611DEB7-800F-4E66-A017-4463659CE7A0}" srcOrd="0" destOrd="0" presId="urn:microsoft.com/office/officeart/2005/8/layout/list1"/>
    <dgm:cxn modelId="{45A51558-97C2-4E47-9D3A-D06C22BA1017}" type="presParOf" srcId="{137E243C-88A2-4935-9340-7174BD885954}" destId="{B2702035-25A4-4737-8433-102067F4812A}" srcOrd="1" destOrd="0" presId="urn:microsoft.com/office/officeart/2005/8/layout/list1"/>
    <dgm:cxn modelId="{D11C7095-4FD5-49F5-83B9-38548A8AD6F8}" type="presParOf" srcId="{A809FCEF-6C2C-4442-9760-506A6736CFAB}" destId="{11D08985-5C8E-4C9B-B245-92D87CF8BB54}" srcOrd="1" destOrd="0" presId="urn:microsoft.com/office/officeart/2005/8/layout/list1"/>
    <dgm:cxn modelId="{2A592828-DE28-4806-A566-D8B316101E64}" type="presParOf" srcId="{A809FCEF-6C2C-4442-9760-506A6736CFAB}" destId="{8E6E6E68-49E3-4141-ABEC-A8F18B4FCC6A}" srcOrd="2" destOrd="0" presId="urn:microsoft.com/office/officeart/2005/8/layout/list1"/>
    <dgm:cxn modelId="{BD4EB3DC-133A-4313-BE58-E6DC9BB6A073}" type="presParOf" srcId="{A809FCEF-6C2C-4442-9760-506A6736CFAB}" destId="{E5BD6C97-C3BB-4837-B2FD-0C29548641A3}" srcOrd="3" destOrd="0" presId="urn:microsoft.com/office/officeart/2005/8/layout/list1"/>
    <dgm:cxn modelId="{376EFE63-1BD0-4870-86AE-A3CB69E704E1}" type="presParOf" srcId="{A809FCEF-6C2C-4442-9760-506A6736CFAB}" destId="{2B3F8E5F-A81F-4F54-8162-367016CEEB3F}" srcOrd="4" destOrd="0" presId="urn:microsoft.com/office/officeart/2005/8/layout/list1"/>
    <dgm:cxn modelId="{8A5B368E-7115-4B59-85E8-38854319A9D4}" type="presParOf" srcId="{2B3F8E5F-A81F-4F54-8162-367016CEEB3F}" destId="{F38102E7-E071-4CC7-BC98-A7790998DEC4}" srcOrd="0" destOrd="0" presId="urn:microsoft.com/office/officeart/2005/8/layout/list1"/>
    <dgm:cxn modelId="{24F80B6E-5B0F-4999-A2C9-04D6FA41F1B7}" type="presParOf" srcId="{2B3F8E5F-A81F-4F54-8162-367016CEEB3F}" destId="{10792610-305C-4B0F-A31E-9D60FECF720E}" srcOrd="1" destOrd="0" presId="urn:microsoft.com/office/officeart/2005/8/layout/list1"/>
    <dgm:cxn modelId="{AE01EC88-1B42-468B-AF1E-69B2B1367A01}" type="presParOf" srcId="{A809FCEF-6C2C-4442-9760-506A6736CFAB}" destId="{DC09C645-E918-4027-A49B-EA7E49BE1EC6}" srcOrd="5" destOrd="0" presId="urn:microsoft.com/office/officeart/2005/8/layout/list1"/>
    <dgm:cxn modelId="{42D2F052-9790-4AA7-8DBE-A44002F6D48E}" type="presParOf" srcId="{A809FCEF-6C2C-4442-9760-506A6736CFAB}" destId="{4942148B-D5FD-46A8-BEB3-DD7B9F828B91}" srcOrd="6" destOrd="0" presId="urn:microsoft.com/office/officeart/2005/8/layout/list1"/>
    <dgm:cxn modelId="{DA17DF21-6895-4AA0-82BF-A433DB0092E1}" type="presParOf" srcId="{A809FCEF-6C2C-4442-9760-506A6736CFAB}" destId="{D8FD3764-BE65-4911-BD25-50E0B37CEF0B}" srcOrd="7" destOrd="0" presId="urn:microsoft.com/office/officeart/2005/8/layout/list1"/>
    <dgm:cxn modelId="{19D527C7-5D62-44E0-A2DA-002B61090D11}" type="presParOf" srcId="{A809FCEF-6C2C-4442-9760-506A6736CFAB}" destId="{76CDBAF6-DF6A-496C-9449-6D4253AAE78D}" srcOrd="8" destOrd="0" presId="urn:microsoft.com/office/officeart/2005/8/layout/list1"/>
    <dgm:cxn modelId="{A301092A-483B-4ED8-B670-24D23A42F24E}" type="presParOf" srcId="{76CDBAF6-DF6A-496C-9449-6D4253AAE78D}" destId="{7A016731-CF18-4858-B903-5C4646401A19}" srcOrd="0" destOrd="0" presId="urn:microsoft.com/office/officeart/2005/8/layout/list1"/>
    <dgm:cxn modelId="{51B2A082-D0FE-4B9D-8CFC-BC8E650DEB80}" type="presParOf" srcId="{76CDBAF6-DF6A-496C-9449-6D4253AAE78D}" destId="{410E3D38-2D00-4CD1-BB4F-E4851AA9F7C4}" srcOrd="1" destOrd="0" presId="urn:microsoft.com/office/officeart/2005/8/layout/list1"/>
    <dgm:cxn modelId="{17353BF2-40C4-447E-9567-31283D355EE7}" type="presParOf" srcId="{A809FCEF-6C2C-4442-9760-506A6736CFAB}" destId="{50F158D7-E05A-4425-B521-E2A6656AB2A5}" srcOrd="9" destOrd="0" presId="urn:microsoft.com/office/officeart/2005/8/layout/list1"/>
    <dgm:cxn modelId="{A150D008-A9AE-4EDD-A113-28214143B201}" type="presParOf" srcId="{A809FCEF-6C2C-4442-9760-506A6736CFAB}" destId="{85F2F05F-DF38-4C42-8E6A-0B8F52C65D46}" srcOrd="10" destOrd="0" presId="urn:microsoft.com/office/officeart/2005/8/layout/list1"/>
    <dgm:cxn modelId="{D583BA27-D495-42F2-9197-557B0DE5BB81}" type="presParOf" srcId="{A809FCEF-6C2C-4442-9760-506A6736CFAB}" destId="{02A86ABB-A805-48B2-A68D-0BD2312AF121}" srcOrd="11" destOrd="0" presId="urn:microsoft.com/office/officeart/2005/8/layout/list1"/>
    <dgm:cxn modelId="{8819662A-DAF0-41DD-AC75-660D9D62B2C6}" type="presParOf" srcId="{A809FCEF-6C2C-4442-9760-506A6736CFAB}" destId="{2CCF0697-92C7-41E4-A802-3E4DC7204791}" srcOrd="12" destOrd="0" presId="urn:microsoft.com/office/officeart/2005/8/layout/list1"/>
    <dgm:cxn modelId="{434DB9FA-DB4D-45B9-B67B-B3F117939F36}" type="presParOf" srcId="{2CCF0697-92C7-41E4-A802-3E4DC7204791}" destId="{051B5B2E-E2C8-433A-8233-C1CA99C87A88}" srcOrd="0" destOrd="0" presId="urn:microsoft.com/office/officeart/2005/8/layout/list1"/>
    <dgm:cxn modelId="{ED4FAD6A-9B5F-4DBA-9750-DA6212A0DA42}" type="presParOf" srcId="{2CCF0697-92C7-41E4-A802-3E4DC7204791}" destId="{8A2A7AA4-744B-479C-93FC-F1012E9AF03B}" srcOrd="1" destOrd="0" presId="urn:microsoft.com/office/officeart/2005/8/layout/list1"/>
    <dgm:cxn modelId="{968D5286-3E4D-446E-B738-8E5D3F7FB1DF}" type="presParOf" srcId="{A809FCEF-6C2C-4442-9760-506A6736CFAB}" destId="{EFCB6BE1-E791-4CF7-B4F9-02809938CCEB}" srcOrd="13" destOrd="0" presId="urn:microsoft.com/office/officeart/2005/8/layout/list1"/>
    <dgm:cxn modelId="{70E6EC2A-4F9A-48EF-B01B-7BAE3B3548FC}" type="presParOf" srcId="{A809FCEF-6C2C-4442-9760-506A6736CFAB}" destId="{5A98A95A-9117-4326-8380-F7A8D26B3940}" srcOrd="14" destOrd="0" presId="urn:microsoft.com/office/officeart/2005/8/layout/list1"/>
    <dgm:cxn modelId="{98C7F106-40E2-4C98-BCA7-5D7E649FF06C}" type="presParOf" srcId="{A809FCEF-6C2C-4442-9760-506A6736CFAB}" destId="{3C91EC45-3769-4B10-9212-858792435DFD}" srcOrd="15" destOrd="0" presId="urn:microsoft.com/office/officeart/2005/8/layout/list1"/>
    <dgm:cxn modelId="{BA6C1883-CFD5-4093-86C9-F36B0FB444F5}" type="presParOf" srcId="{A809FCEF-6C2C-4442-9760-506A6736CFAB}" destId="{7CEF2D48-F9CC-499B-B3F5-84DAE31A50D3}" srcOrd="16" destOrd="0" presId="urn:microsoft.com/office/officeart/2005/8/layout/list1"/>
    <dgm:cxn modelId="{ADE02DF0-1830-4440-8BEB-3C2E12702A6D}" type="presParOf" srcId="{7CEF2D48-F9CC-499B-B3F5-84DAE31A50D3}" destId="{8DACAC89-BB41-4F61-85AA-0F7D39F50AF2}" srcOrd="0" destOrd="0" presId="urn:microsoft.com/office/officeart/2005/8/layout/list1"/>
    <dgm:cxn modelId="{A6E31615-8542-431A-B720-481012DD7528}" type="presParOf" srcId="{7CEF2D48-F9CC-499B-B3F5-84DAE31A50D3}" destId="{A6BE3487-941D-46A1-AD19-0B579A02B4CF}" srcOrd="1" destOrd="0" presId="urn:microsoft.com/office/officeart/2005/8/layout/list1"/>
    <dgm:cxn modelId="{CDD5482D-9D73-456C-AF90-28EF97CFEB60}" type="presParOf" srcId="{A809FCEF-6C2C-4442-9760-506A6736CFAB}" destId="{04EDD9A3-2F01-46DB-8B3F-5BEC87584574}" srcOrd="17" destOrd="0" presId="urn:microsoft.com/office/officeart/2005/8/layout/list1"/>
    <dgm:cxn modelId="{8A958F69-ACDB-4B25-992C-BB80710DC73E}" type="presParOf" srcId="{A809FCEF-6C2C-4442-9760-506A6736CFAB}" destId="{8D785F71-5B0E-489C-BA90-4B2E28F6F4DE}" srcOrd="18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A8929B8C-9393-4CC4-A912-B0137E6902C9}" type="doc">
      <dgm:prSet loTypeId="urn:microsoft.com/office/officeart/2008/layout/LinedList" loCatId="list" qsTypeId="urn:microsoft.com/office/officeart/2005/8/quickstyle/simple1" qsCatId="simple" csTypeId="urn:microsoft.com/office/officeart/2005/8/colors/colorful1#3" csCatId="colorful"/>
      <dgm:spPr/>
      <dgm:t>
        <a:bodyPr/>
        <a:lstStyle/>
        <a:p>
          <a:endParaRPr lang="en-US"/>
        </a:p>
      </dgm:t>
    </dgm:pt>
    <dgm:pt modelId="{CAE61A09-5D0A-40A2-860D-D4BF564AAEAD}">
      <dgm:prSet/>
      <dgm:spPr/>
      <dgm:t>
        <a:bodyPr/>
        <a:lstStyle/>
        <a:p>
          <a:r>
            <a:rPr lang="hr-HR"/>
            <a:t>Strogo podijeljeno društvo</a:t>
          </a:r>
          <a:endParaRPr lang="en-US"/>
        </a:p>
      </dgm:t>
    </dgm:pt>
    <dgm:pt modelId="{939EDA82-62F9-4451-B243-2F173B4527B5}" type="parTrans" cxnId="{E09C9293-0306-4124-8667-7D71B45942E7}">
      <dgm:prSet/>
      <dgm:spPr/>
      <dgm:t>
        <a:bodyPr/>
        <a:lstStyle/>
        <a:p>
          <a:endParaRPr lang="en-US"/>
        </a:p>
      </dgm:t>
    </dgm:pt>
    <dgm:pt modelId="{A03FA690-DF81-4B3D-89BB-BCAB05C86104}" type="sibTrans" cxnId="{E09C9293-0306-4124-8667-7D71B45942E7}">
      <dgm:prSet/>
      <dgm:spPr/>
      <dgm:t>
        <a:bodyPr/>
        <a:lstStyle/>
        <a:p>
          <a:endParaRPr lang="en-US"/>
        </a:p>
      </dgm:t>
    </dgm:pt>
    <dgm:pt modelId="{4355E556-B2D3-41CD-BD87-3C0ACED18DA8}">
      <dgm:prSet/>
      <dgm:spPr/>
      <dgm:t>
        <a:bodyPr/>
        <a:lstStyle/>
        <a:p>
          <a:r>
            <a:rPr lang="hr-HR"/>
            <a:t>Kralj – neograničena vlast</a:t>
          </a:r>
          <a:endParaRPr lang="en-US" dirty="0"/>
        </a:p>
      </dgm:t>
    </dgm:pt>
    <dgm:pt modelId="{20FDD12A-B90F-4ED3-954A-A4EA641459B7}" type="parTrans" cxnId="{FEB513B8-424E-4590-BF40-9341485CBF81}">
      <dgm:prSet/>
      <dgm:spPr/>
      <dgm:t>
        <a:bodyPr/>
        <a:lstStyle/>
        <a:p>
          <a:endParaRPr lang="en-US"/>
        </a:p>
      </dgm:t>
    </dgm:pt>
    <dgm:pt modelId="{BA931963-574D-4D94-9491-68810F62BE45}" type="sibTrans" cxnId="{FEB513B8-424E-4590-BF40-9341485CBF81}">
      <dgm:prSet/>
      <dgm:spPr/>
      <dgm:t>
        <a:bodyPr/>
        <a:lstStyle/>
        <a:p>
          <a:endParaRPr lang="en-US"/>
        </a:p>
      </dgm:t>
    </dgm:pt>
    <dgm:pt modelId="{C9DE67CD-BDA5-42D9-AC4C-DB58CC2C0C9E}">
      <dgm:prSet/>
      <dgm:spPr/>
      <dgm:t>
        <a:bodyPr/>
        <a:lstStyle/>
        <a:p>
          <a:r>
            <a:rPr lang="hr-HR"/>
            <a:t>Piramida vlasti</a:t>
          </a:r>
          <a:endParaRPr lang="en-US"/>
        </a:p>
      </dgm:t>
    </dgm:pt>
    <dgm:pt modelId="{5E9A90EF-C899-4469-B82C-37BC6BC8E465}" type="parTrans" cxnId="{329E11C3-C404-468C-86D1-F46A7E49C9E1}">
      <dgm:prSet/>
      <dgm:spPr/>
      <dgm:t>
        <a:bodyPr/>
        <a:lstStyle/>
        <a:p>
          <a:endParaRPr lang="en-US"/>
        </a:p>
      </dgm:t>
    </dgm:pt>
    <dgm:pt modelId="{D43079D9-83C4-4E6E-BA00-643B79BF997A}" type="sibTrans" cxnId="{329E11C3-C404-468C-86D1-F46A7E49C9E1}">
      <dgm:prSet/>
      <dgm:spPr/>
      <dgm:t>
        <a:bodyPr/>
        <a:lstStyle/>
        <a:p>
          <a:endParaRPr lang="en-US"/>
        </a:p>
      </dgm:t>
    </dgm:pt>
    <dgm:pt modelId="{229A6C34-BA2C-4F2C-995F-63AB7FE4387D}">
      <dgm:prSet/>
      <dgm:spPr/>
      <dgm:t>
        <a:bodyPr/>
        <a:lstStyle/>
        <a:p>
          <a:r>
            <a:rPr lang="hr-HR"/>
            <a:t>Važnost žene u društvu</a:t>
          </a:r>
          <a:endParaRPr lang="en-US"/>
        </a:p>
      </dgm:t>
    </dgm:pt>
    <dgm:pt modelId="{63A62E4A-642C-4B3E-A614-D6A0A3CC19C6}" type="parTrans" cxnId="{8D729A63-0F53-4A3B-B2FD-3EFF339CDBD7}">
      <dgm:prSet/>
      <dgm:spPr/>
      <dgm:t>
        <a:bodyPr/>
        <a:lstStyle/>
        <a:p>
          <a:endParaRPr lang="en-US"/>
        </a:p>
      </dgm:t>
    </dgm:pt>
    <dgm:pt modelId="{4C64A572-4EE5-4E22-AE5F-DA1D64AD122C}" type="sibTrans" cxnId="{8D729A63-0F53-4A3B-B2FD-3EFF339CDBD7}">
      <dgm:prSet/>
      <dgm:spPr/>
      <dgm:t>
        <a:bodyPr/>
        <a:lstStyle/>
        <a:p>
          <a:endParaRPr lang="en-US"/>
        </a:p>
      </dgm:t>
    </dgm:pt>
    <dgm:pt modelId="{C9B4B927-3ABE-4B78-95E5-6C695AA4F082}">
      <dgm:prSet/>
      <dgm:spPr/>
      <dgm:t>
        <a:bodyPr/>
        <a:lstStyle/>
        <a:p>
          <a:r>
            <a:rPr lang="hr-HR"/>
            <a:t>Zakonik</a:t>
          </a:r>
          <a:endParaRPr lang="en-US"/>
        </a:p>
      </dgm:t>
    </dgm:pt>
    <dgm:pt modelId="{17CFA607-EF91-4F0D-BBDD-901ADF131C3D}" type="parTrans" cxnId="{600828D9-5BD1-44B3-9248-009D155B1487}">
      <dgm:prSet/>
      <dgm:spPr/>
      <dgm:t>
        <a:bodyPr/>
        <a:lstStyle/>
        <a:p>
          <a:endParaRPr lang="en-US"/>
        </a:p>
      </dgm:t>
    </dgm:pt>
    <dgm:pt modelId="{00D89647-F611-4D74-B8A0-D90D9E22F80F}" type="sibTrans" cxnId="{600828D9-5BD1-44B3-9248-009D155B1487}">
      <dgm:prSet/>
      <dgm:spPr/>
      <dgm:t>
        <a:bodyPr/>
        <a:lstStyle/>
        <a:p>
          <a:endParaRPr lang="en-US"/>
        </a:p>
      </dgm:t>
    </dgm:pt>
    <dgm:pt modelId="{C484E094-FC3F-4C72-A245-187823C634B9}">
      <dgm:prSet/>
      <dgm:spPr/>
      <dgm:t>
        <a:bodyPr/>
        <a:lstStyle/>
        <a:p>
          <a:r>
            <a:rPr lang="hr-HR"/>
            <a:t>Stela</a:t>
          </a:r>
          <a:endParaRPr lang="en-US"/>
        </a:p>
      </dgm:t>
    </dgm:pt>
    <dgm:pt modelId="{4905895B-3955-49AA-B91C-8429BEE35276}" type="parTrans" cxnId="{C3721553-1D5A-4F75-9DB4-14178464BE38}">
      <dgm:prSet/>
      <dgm:spPr/>
      <dgm:t>
        <a:bodyPr/>
        <a:lstStyle/>
        <a:p>
          <a:endParaRPr lang="en-US"/>
        </a:p>
      </dgm:t>
    </dgm:pt>
    <dgm:pt modelId="{6B44F9FF-8F4A-45A1-B4A2-A4CAD14E4819}" type="sibTrans" cxnId="{C3721553-1D5A-4F75-9DB4-14178464BE38}">
      <dgm:prSet/>
      <dgm:spPr/>
      <dgm:t>
        <a:bodyPr/>
        <a:lstStyle/>
        <a:p>
          <a:endParaRPr lang="en-US"/>
        </a:p>
      </dgm:t>
    </dgm:pt>
    <dgm:pt modelId="{DC3F4331-5772-490D-8604-BE43FBBB92C9}" type="pres">
      <dgm:prSet presAssocID="{A8929B8C-9393-4CC4-A912-B0137E6902C9}" presName="vert0" presStyleCnt="0">
        <dgm:presLayoutVars>
          <dgm:dir/>
          <dgm:animOne val="branch"/>
          <dgm:animLvl val="lvl"/>
        </dgm:presLayoutVars>
      </dgm:prSet>
      <dgm:spPr/>
      <dgm:t>
        <a:bodyPr/>
        <a:lstStyle/>
        <a:p>
          <a:endParaRPr lang="hr-HR"/>
        </a:p>
      </dgm:t>
    </dgm:pt>
    <dgm:pt modelId="{A9C0EADE-B15E-40B5-98E6-DE8556FB88CB}" type="pres">
      <dgm:prSet presAssocID="{CAE61A09-5D0A-40A2-860D-D4BF564AAEAD}" presName="thickLine" presStyleLbl="alignNode1" presStyleIdx="0" presStyleCnt="6"/>
      <dgm:spPr/>
    </dgm:pt>
    <dgm:pt modelId="{C9734668-E210-479C-B963-F1F5BC487448}" type="pres">
      <dgm:prSet presAssocID="{CAE61A09-5D0A-40A2-860D-D4BF564AAEAD}" presName="horz1" presStyleCnt="0"/>
      <dgm:spPr/>
    </dgm:pt>
    <dgm:pt modelId="{26382ACA-322D-4758-8FB4-F752E76D46E8}" type="pres">
      <dgm:prSet presAssocID="{CAE61A09-5D0A-40A2-860D-D4BF564AAEAD}" presName="tx1" presStyleLbl="revTx" presStyleIdx="0" presStyleCnt="6"/>
      <dgm:spPr/>
      <dgm:t>
        <a:bodyPr/>
        <a:lstStyle/>
        <a:p>
          <a:endParaRPr lang="hr-HR"/>
        </a:p>
      </dgm:t>
    </dgm:pt>
    <dgm:pt modelId="{235E6775-A3A8-4745-AB58-C12CE1699842}" type="pres">
      <dgm:prSet presAssocID="{CAE61A09-5D0A-40A2-860D-D4BF564AAEAD}" presName="vert1" presStyleCnt="0"/>
      <dgm:spPr/>
    </dgm:pt>
    <dgm:pt modelId="{FD8F5123-DED8-4757-8B28-0AA5B19DE425}" type="pres">
      <dgm:prSet presAssocID="{4355E556-B2D3-41CD-BD87-3C0ACED18DA8}" presName="thickLine" presStyleLbl="alignNode1" presStyleIdx="1" presStyleCnt="6"/>
      <dgm:spPr/>
    </dgm:pt>
    <dgm:pt modelId="{260DB882-5213-4857-BE5B-FAEECD8F9EDC}" type="pres">
      <dgm:prSet presAssocID="{4355E556-B2D3-41CD-BD87-3C0ACED18DA8}" presName="horz1" presStyleCnt="0"/>
      <dgm:spPr/>
    </dgm:pt>
    <dgm:pt modelId="{3E8F8FB3-BEDE-433D-A592-9D95D5409283}" type="pres">
      <dgm:prSet presAssocID="{4355E556-B2D3-41CD-BD87-3C0ACED18DA8}" presName="tx1" presStyleLbl="revTx" presStyleIdx="1" presStyleCnt="6"/>
      <dgm:spPr/>
      <dgm:t>
        <a:bodyPr/>
        <a:lstStyle/>
        <a:p>
          <a:endParaRPr lang="hr-HR"/>
        </a:p>
      </dgm:t>
    </dgm:pt>
    <dgm:pt modelId="{928ADBA5-CFBE-42CD-969B-46C48D93BE1F}" type="pres">
      <dgm:prSet presAssocID="{4355E556-B2D3-41CD-BD87-3C0ACED18DA8}" presName="vert1" presStyleCnt="0"/>
      <dgm:spPr/>
    </dgm:pt>
    <dgm:pt modelId="{98E6D57C-CA8D-4A9C-8F5E-C5AFB8EBD5B5}" type="pres">
      <dgm:prSet presAssocID="{C9DE67CD-BDA5-42D9-AC4C-DB58CC2C0C9E}" presName="thickLine" presStyleLbl="alignNode1" presStyleIdx="2" presStyleCnt="6"/>
      <dgm:spPr/>
    </dgm:pt>
    <dgm:pt modelId="{56CB5F81-08D4-4B1F-990E-FF1ADC44EE4D}" type="pres">
      <dgm:prSet presAssocID="{C9DE67CD-BDA5-42D9-AC4C-DB58CC2C0C9E}" presName="horz1" presStyleCnt="0"/>
      <dgm:spPr/>
    </dgm:pt>
    <dgm:pt modelId="{36C76190-73DD-4E9F-84C4-B80C3106A4D4}" type="pres">
      <dgm:prSet presAssocID="{C9DE67CD-BDA5-42D9-AC4C-DB58CC2C0C9E}" presName="tx1" presStyleLbl="revTx" presStyleIdx="2" presStyleCnt="6"/>
      <dgm:spPr/>
      <dgm:t>
        <a:bodyPr/>
        <a:lstStyle/>
        <a:p>
          <a:endParaRPr lang="hr-HR"/>
        </a:p>
      </dgm:t>
    </dgm:pt>
    <dgm:pt modelId="{3048D131-BD15-4A1B-A0CA-8EA5A1641251}" type="pres">
      <dgm:prSet presAssocID="{C9DE67CD-BDA5-42D9-AC4C-DB58CC2C0C9E}" presName="vert1" presStyleCnt="0"/>
      <dgm:spPr/>
    </dgm:pt>
    <dgm:pt modelId="{C7533E5A-1756-44B4-B006-1B2DDF60A3C3}" type="pres">
      <dgm:prSet presAssocID="{229A6C34-BA2C-4F2C-995F-63AB7FE4387D}" presName="thickLine" presStyleLbl="alignNode1" presStyleIdx="3" presStyleCnt="6"/>
      <dgm:spPr/>
    </dgm:pt>
    <dgm:pt modelId="{C9224276-EAFF-4A5D-9096-FBBAAC6645EC}" type="pres">
      <dgm:prSet presAssocID="{229A6C34-BA2C-4F2C-995F-63AB7FE4387D}" presName="horz1" presStyleCnt="0"/>
      <dgm:spPr/>
    </dgm:pt>
    <dgm:pt modelId="{C166E41B-F3BA-4A4D-8CAA-5C4E14F71109}" type="pres">
      <dgm:prSet presAssocID="{229A6C34-BA2C-4F2C-995F-63AB7FE4387D}" presName="tx1" presStyleLbl="revTx" presStyleIdx="3" presStyleCnt="6"/>
      <dgm:spPr/>
      <dgm:t>
        <a:bodyPr/>
        <a:lstStyle/>
        <a:p>
          <a:endParaRPr lang="hr-HR"/>
        </a:p>
      </dgm:t>
    </dgm:pt>
    <dgm:pt modelId="{281960F6-E0F3-41E4-9E20-8C7EAADFBFF4}" type="pres">
      <dgm:prSet presAssocID="{229A6C34-BA2C-4F2C-995F-63AB7FE4387D}" presName="vert1" presStyleCnt="0"/>
      <dgm:spPr/>
    </dgm:pt>
    <dgm:pt modelId="{BC177261-7856-41FA-8DFC-5DE7C3F0CF00}" type="pres">
      <dgm:prSet presAssocID="{C9B4B927-3ABE-4B78-95E5-6C695AA4F082}" presName="thickLine" presStyleLbl="alignNode1" presStyleIdx="4" presStyleCnt="6"/>
      <dgm:spPr/>
    </dgm:pt>
    <dgm:pt modelId="{D71BEFB5-2740-4019-9B2B-960D804CBBBA}" type="pres">
      <dgm:prSet presAssocID="{C9B4B927-3ABE-4B78-95E5-6C695AA4F082}" presName="horz1" presStyleCnt="0"/>
      <dgm:spPr/>
    </dgm:pt>
    <dgm:pt modelId="{0F242A5D-9D5A-487E-A022-6DC7E48C35C8}" type="pres">
      <dgm:prSet presAssocID="{C9B4B927-3ABE-4B78-95E5-6C695AA4F082}" presName="tx1" presStyleLbl="revTx" presStyleIdx="4" presStyleCnt="6"/>
      <dgm:spPr/>
      <dgm:t>
        <a:bodyPr/>
        <a:lstStyle/>
        <a:p>
          <a:endParaRPr lang="hr-HR"/>
        </a:p>
      </dgm:t>
    </dgm:pt>
    <dgm:pt modelId="{8A581A41-5788-40EC-8E8E-D6EDDBFBEB8B}" type="pres">
      <dgm:prSet presAssocID="{C9B4B927-3ABE-4B78-95E5-6C695AA4F082}" presName="vert1" presStyleCnt="0"/>
      <dgm:spPr/>
    </dgm:pt>
    <dgm:pt modelId="{67A35EE4-1861-4332-A6F4-7A98B0666AC4}" type="pres">
      <dgm:prSet presAssocID="{C484E094-FC3F-4C72-A245-187823C634B9}" presName="thickLine" presStyleLbl="alignNode1" presStyleIdx="5" presStyleCnt="6"/>
      <dgm:spPr/>
    </dgm:pt>
    <dgm:pt modelId="{0F2CCDD8-77F1-444B-8E8F-8EC47C66FBA4}" type="pres">
      <dgm:prSet presAssocID="{C484E094-FC3F-4C72-A245-187823C634B9}" presName="horz1" presStyleCnt="0"/>
      <dgm:spPr/>
    </dgm:pt>
    <dgm:pt modelId="{FF480DB1-1CD8-4A7B-A07D-CBCD9BF24B21}" type="pres">
      <dgm:prSet presAssocID="{C484E094-FC3F-4C72-A245-187823C634B9}" presName="tx1" presStyleLbl="revTx" presStyleIdx="5" presStyleCnt="6"/>
      <dgm:spPr/>
      <dgm:t>
        <a:bodyPr/>
        <a:lstStyle/>
        <a:p>
          <a:endParaRPr lang="hr-HR"/>
        </a:p>
      </dgm:t>
    </dgm:pt>
    <dgm:pt modelId="{E93F084B-FAEE-4202-9940-BDAFF4002378}" type="pres">
      <dgm:prSet presAssocID="{C484E094-FC3F-4C72-A245-187823C634B9}" presName="vert1" presStyleCnt="0"/>
      <dgm:spPr/>
    </dgm:pt>
  </dgm:ptLst>
  <dgm:cxnLst>
    <dgm:cxn modelId="{600828D9-5BD1-44B3-9248-009D155B1487}" srcId="{A8929B8C-9393-4CC4-A912-B0137E6902C9}" destId="{C9B4B927-3ABE-4B78-95E5-6C695AA4F082}" srcOrd="4" destOrd="0" parTransId="{17CFA607-EF91-4F0D-BBDD-901ADF131C3D}" sibTransId="{00D89647-F611-4D74-B8A0-D90D9E22F80F}"/>
    <dgm:cxn modelId="{8D729A63-0F53-4A3B-B2FD-3EFF339CDBD7}" srcId="{A8929B8C-9393-4CC4-A912-B0137E6902C9}" destId="{229A6C34-BA2C-4F2C-995F-63AB7FE4387D}" srcOrd="3" destOrd="0" parTransId="{63A62E4A-642C-4B3E-A614-D6A0A3CC19C6}" sibTransId="{4C64A572-4EE5-4E22-AE5F-DA1D64AD122C}"/>
    <dgm:cxn modelId="{E09C9293-0306-4124-8667-7D71B45942E7}" srcId="{A8929B8C-9393-4CC4-A912-B0137E6902C9}" destId="{CAE61A09-5D0A-40A2-860D-D4BF564AAEAD}" srcOrd="0" destOrd="0" parTransId="{939EDA82-62F9-4451-B243-2F173B4527B5}" sibTransId="{A03FA690-DF81-4B3D-89BB-BCAB05C86104}"/>
    <dgm:cxn modelId="{6F954193-B8AB-4A13-A55E-38C59B535837}" type="presOf" srcId="{A8929B8C-9393-4CC4-A912-B0137E6902C9}" destId="{DC3F4331-5772-490D-8604-BE43FBBB92C9}" srcOrd="0" destOrd="0" presId="urn:microsoft.com/office/officeart/2008/layout/LinedList"/>
    <dgm:cxn modelId="{C3721553-1D5A-4F75-9DB4-14178464BE38}" srcId="{A8929B8C-9393-4CC4-A912-B0137E6902C9}" destId="{C484E094-FC3F-4C72-A245-187823C634B9}" srcOrd="5" destOrd="0" parTransId="{4905895B-3955-49AA-B91C-8429BEE35276}" sibTransId="{6B44F9FF-8F4A-45A1-B4A2-A4CAD14E4819}"/>
    <dgm:cxn modelId="{82810C88-C28A-4B06-BA39-EA2DCA9F7145}" type="presOf" srcId="{C9B4B927-3ABE-4B78-95E5-6C695AA4F082}" destId="{0F242A5D-9D5A-487E-A022-6DC7E48C35C8}" srcOrd="0" destOrd="0" presId="urn:microsoft.com/office/officeart/2008/layout/LinedList"/>
    <dgm:cxn modelId="{FEB513B8-424E-4590-BF40-9341485CBF81}" srcId="{A8929B8C-9393-4CC4-A912-B0137E6902C9}" destId="{4355E556-B2D3-41CD-BD87-3C0ACED18DA8}" srcOrd="1" destOrd="0" parTransId="{20FDD12A-B90F-4ED3-954A-A4EA641459B7}" sibTransId="{BA931963-574D-4D94-9491-68810F62BE45}"/>
    <dgm:cxn modelId="{F78CA4F2-5667-4554-8987-E45DEB05506D}" type="presOf" srcId="{4355E556-B2D3-41CD-BD87-3C0ACED18DA8}" destId="{3E8F8FB3-BEDE-433D-A592-9D95D5409283}" srcOrd="0" destOrd="0" presId="urn:microsoft.com/office/officeart/2008/layout/LinedList"/>
    <dgm:cxn modelId="{329E11C3-C404-468C-86D1-F46A7E49C9E1}" srcId="{A8929B8C-9393-4CC4-A912-B0137E6902C9}" destId="{C9DE67CD-BDA5-42D9-AC4C-DB58CC2C0C9E}" srcOrd="2" destOrd="0" parTransId="{5E9A90EF-C899-4469-B82C-37BC6BC8E465}" sibTransId="{D43079D9-83C4-4E6E-BA00-643B79BF997A}"/>
    <dgm:cxn modelId="{9A1CDAAD-ED3A-4B8E-A54F-40ACC5693720}" type="presOf" srcId="{229A6C34-BA2C-4F2C-995F-63AB7FE4387D}" destId="{C166E41B-F3BA-4A4D-8CAA-5C4E14F71109}" srcOrd="0" destOrd="0" presId="urn:microsoft.com/office/officeart/2008/layout/LinedList"/>
    <dgm:cxn modelId="{50A07641-3930-43F9-82F8-BEECE532FCA6}" type="presOf" srcId="{C9DE67CD-BDA5-42D9-AC4C-DB58CC2C0C9E}" destId="{36C76190-73DD-4E9F-84C4-B80C3106A4D4}" srcOrd="0" destOrd="0" presId="urn:microsoft.com/office/officeart/2008/layout/LinedList"/>
    <dgm:cxn modelId="{D8D9ADD2-1856-48E7-8D7D-43124AB018F8}" type="presOf" srcId="{C484E094-FC3F-4C72-A245-187823C634B9}" destId="{FF480DB1-1CD8-4A7B-A07D-CBCD9BF24B21}" srcOrd="0" destOrd="0" presId="urn:microsoft.com/office/officeart/2008/layout/LinedList"/>
    <dgm:cxn modelId="{5374621E-AB68-4779-8A5F-B78FE798C1C3}" type="presOf" srcId="{CAE61A09-5D0A-40A2-860D-D4BF564AAEAD}" destId="{26382ACA-322D-4758-8FB4-F752E76D46E8}" srcOrd="0" destOrd="0" presId="urn:microsoft.com/office/officeart/2008/layout/LinedList"/>
    <dgm:cxn modelId="{F84318AA-57FE-4AA4-8CFF-309D3FC21A40}" type="presParOf" srcId="{DC3F4331-5772-490D-8604-BE43FBBB92C9}" destId="{A9C0EADE-B15E-40B5-98E6-DE8556FB88CB}" srcOrd="0" destOrd="0" presId="urn:microsoft.com/office/officeart/2008/layout/LinedList"/>
    <dgm:cxn modelId="{2F0D8713-2152-4B3A-B366-B4BDB2786F53}" type="presParOf" srcId="{DC3F4331-5772-490D-8604-BE43FBBB92C9}" destId="{C9734668-E210-479C-B963-F1F5BC487448}" srcOrd="1" destOrd="0" presId="urn:microsoft.com/office/officeart/2008/layout/LinedList"/>
    <dgm:cxn modelId="{4D19A2A1-4244-4F18-BA4E-F0205A8927EA}" type="presParOf" srcId="{C9734668-E210-479C-B963-F1F5BC487448}" destId="{26382ACA-322D-4758-8FB4-F752E76D46E8}" srcOrd="0" destOrd="0" presId="urn:microsoft.com/office/officeart/2008/layout/LinedList"/>
    <dgm:cxn modelId="{1C240027-9861-41E0-9226-31371EA130F2}" type="presParOf" srcId="{C9734668-E210-479C-B963-F1F5BC487448}" destId="{235E6775-A3A8-4745-AB58-C12CE1699842}" srcOrd="1" destOrd="0" presId="urn:microsoft.com/office/officeart/2008/layout/LinedList"/>
    <dgm:cxn modelId="{59A5C6BD-9F70-4F37-A1A5-531B7AD1EE49}" type="presParOf" srcId="{DC3F4331-5772-490D-8604-BE43FBBB92C9}" destId="{FD8F5123-DED8-4757-8B28-0AA5B19DE425}" srcOrd="2" destOrd="0" presId="urn:microsoft.com/office/officeart/2008/layout/LinedList"/>
    <dgm:cxn modelId="{D7C6AA2F-AFB9-4A81-B161-152B019FCC69}" type="presParOf" srcId="{DC3F4331-5772-490D-8604-BE43FBBB92C9}" destId="{260DB882-5213-4857-BE5B-FAEECD8F9EDC}" srcOrd="3" destOrd="0" presId="urn:microsoft.com/office/officeart/2008/layout/LinedList"/>
    <dgm:cxn modelId="{101F6B75-1148-4FEA-B944-C5C4C2F5A73E}" type="presParOf" srcId="{260DB882-5213-4857-BE5B-FAEECD8F9EDC}" destId="{3E8F8FB3-BEDE-433D-A592-9D95D5409283}" srcOrd="0" destOrd="0" presId="urn:microsoft.com/office/officeart/2008/layout/LinedList"/>
    <dgm:cxn modelId="{B7F6B475-D567-4DDF-9A2E-F4F470B506B3}" type="presParOf" srcId="{260DB882-5213-4857-BE5B-FAEECD8F9EDC}" destId="{928ADBA5-CFBE-42CD-969B-46C48D93BE1F}" srcOrd="1" destOrd="0" presId="urn:microsoft.com/office/officeart/2008/layout/LinedList"/>
    <dgm:cxn modelId="{E3A5CDDF-2A3C-44E6-8B00-4242A7C6BD4E}" type="presParOf" srcId="{DC3F4331-5772-490D-8604-BE43FBBB92C9}" destId="{98E6D57C-CA8D-4A9C-8F5E-C5AFB8EBD5B5}" srcOrd="4" destOrd="0" presId="urn:microsoft.com/office/officeart/2008/layout/LinedList"/>
    <dgm:cxn modelId="{E04ABAF2-1F64-45F7-BA18-F7CFAA1CD42D}" type="presParOf" srcId="{DC3F4331-5772-490D-8604-BE43FBBB92C9}" destId="{56CB5F81-08D4-4B1F-990E-FF1ADC44EE4D}" srcOrd="5" destOrd="0" presId="urn:microsoft.com/office/officeart/2008/layout/LinedList"/>
    <dgm:cxn modelId="{0DB04448-BF3F-4D86-A74C-07D7C5AE205F}" type="presParOf" srcId="{56CB5F81-08D4-4B1F-990E-FF1ADC44EE4D}" destId="{36C76190-73DD-4E9F-84C4-B80C3106A4D4}" srcOrd="0" destOrd="0" presId="urn:microsoft.com/office/officeart/2008/layout/LinedList"/>
    <dgm:cxn modelId="{F66390C0-05BE-45B9-9DE0-4185A0FB60EA}" type="presParOf" srcId="{56CB5F81-08D4-4B1F-990E-FF1ADC44EE4D}" destId="{3048D131-BD15-4A1B-A0CA-8EA5A1641251}" srcOrd="1" destOrd="0" presId="urn:microsoft.com/office/officeart/2008/layout/LinedList"/>
    <dgm:cxn modelId="{BB80AC62-0FB7-424D-BC6A-D1440C0A35BC}" type="presParOf" srcId="{DC3F4331-5772-490D-8604-BE43FBBB92C9}" destId="{C7533E5A-1756-44B4-B006-1B2DDF60A3C3}" srcOrd="6" destOrd="0" presId="urn:microsoft.com/office/officeart/2008/layout/LinedList"/>
    <dgm:cxn modelId="{F853C4B8-80C8-43FD-BDA9-1DAD7DD9FE71}" type="presParOf" srcId="{DC3F4331-5772-490D-8604-BE43FBBB92C9}" destId="{C9224276-EAFF-4A5D-9096-FBBAAC6645EC}" srcOrd="7" destOrd="0" presId="urn:microsoft.com/office/officeart/2008/layout/LinedList"/>
    <dgm:cxn modelId="{71008D3A-761D-47DB-B125-77B94CB93125}" type="presParOf" srcId="{C9224276-EAFF-4A5D-9096-FBBAAC6645EC}" destId="{C166E41B-F3BA-4A4D-8CAA-5C4E14F71109}" srcOrd="0" destOrd="0" presId="urn:microsoft.com/office/officeart/2008/layout/LinedList"/>
    <dgm:cxn modelId="{03F27172-52EB-4CEE-88A8-51C1622E6597}" type="presParOf" srcId="{C9224276-EAFF-4A5D-9096-FBBAAC6645EC}" destId="{281960F6-E0F3-41E4-9E20-8C7EAADFBFF4}" srcOrd="1" destOrd="0" presId="urn:microsoft.com/office/officeart/2008/layout/LinedList"/>
    <dgm:cxn modelId="{3C7532A8-46A3-4CEF-8BD3-73765FEBDE2C}" type="presParOf" srcId="{DC3F4331-5772-490D-8604-BE43FBBB92C9}" destId="{BC177261-7856-41FA-8DFC-5DE7C3F0CF00}" srcOrd="8" destOrd="0" presId="urn:microsoft.com/office/officeart/2008/layout/LinedList"/>
    <dgm:cxn modelId="{323B5B49-BD36-4232-991F-FC935B75ABB3}" type="presParOf" srcId="{DC3F4331-5772-490D-8604-BE43FBBB92C9}" destId="{D71BEFB5-2740-4019-9B2B-960D804CBBBA}" srcOrd="9" destOrd="0" presId="urn:microsoft.com/office/officeart/2008/layout/LinedList"/>
    <dgm:cxn modelId="{51B472A2-F968-4ADE-A84C-706C770A8C8B}" type="presParOf" srcId="{D71BEFB5-2740-4019-9B2B-960D804CBBBA}" destId="{0F242A5D-9D5A-487E-A022-6DC7E48C35C8}" srcOrd="0" destOrd="0" presId="urn:microsoft.com/office/officeart/2008/layout/LinedList"/>
    <dgm:cxn modelId="{4A2582C2-3C35-4564-8881-5C42AB633D89}" type="presParOf" srcId="{D71BEFB5-2740-4019-9B2B-960D804CBBBA}" destId="{8A581A41-5788-40EC-8E8E-D6EDDBFBEB8B}" srcOrd="1" destOrd="0" presId="urn:microsoft.com/office/officeart/2008/layout/LinedList"/>
    <dgm:cxn modelId="{092D17E7-E326-4A6F-B67F-62B8631E63DE}" type="presParOf" srcId="{DC3F4331-5772-490D-8604-BE43FBBB92C9}" destId="{67A35EE4-1861-4332-A6F4-7A98B0666AC4}" srcOrd="10" destOrd="0" presId="urn:microsoft.com/office/officeart/2008/layout/LinedList"/>
    <dgm:cxn modelId="{1C9699A6-2803-4A79-854F-0ECD3F655D9A}" type="presParOf" srcId="{DC3F4331-5772-490D-8604-BE43FBBB92C9}" destId="{0F2CCDD8-77F1-444B-8E8F-8EC47C66FBA4}" srcOrd="11" destOrd="0" presId="urn:microsoft.com/office/officeart/2008/layout/LinedList"/>
    <dgm:cxn modelId="{1C0FB4C2-DA5E-4B81-8AA3-5698F0AEB05C}" type="presParOf" srcId="{0F2CCDD8-77F1-444B-8E8F-8EC47C66FBA4}" destId="{FF480DB1-1CD8-4A7B-A07D-CBCD9BF24B21}" srcOrd="0" destOrd="0" presId="urn:microsoft.com/office/officeart/2008/layout/LinedList"/>
    <dgm:cxn modelId="{6AB42E51-F01F-46AD-AB41-176B909F7B92}" type="presParOf" srcId="{0F2CCDD8-77F1-444B-8E8F-8EC47C66FBA4}" destId="{E93F084B-FAEE-4202-9940-BDAFF4002378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308783AC-CEBC-4F51-9C40-1E8367906016}">
      <dsp:nvSpPr>
        <dsp:cNvPr id="0" name=""/>
        <dsp:cNvSpPr/>
      </dsp:nvSpPr>
      <dsp:spPr>
        <a:xfrm>
          <a:off x="0" y="0"/>
          <a:ext cx="4869656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99B716D-75EE-412D-B5E5-7C9F2D47AC4C}">
      <dsp:nvSpPr>
        <dsp:cNvPr id="0" name=""/>
        <dsp:cNvSpPr/>
      </dsp:nvSpPr>
      <dsp:spPr>
        <a:xfrm>
          <a:off x="0" y="0"/>
          <a:ext cx="4869656" cy="95726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2870" tIns="102870" rIns="102870" bIns="102870" numCol="1" spcCol="1270" anchor="t" anchorCtr="0">
          <a:noAutofit/>
        </a:bodyPr>
        <a:lstStyle/>
        <a:p>
          <a:pPr lvl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700" kern="1200" dirty="0"/>
            <a:t>Strogo podijeljeno društvo</a:t>
          </a:r>
          <a:endParaRPr lang="en-US" sz="2700" kern="1200" dirty="0"/>
        </a:p>
      </dsp:txBody>
      <dsp:txXfrm>
        <a:off x="0" y="0"/>
        <a:ext cx="4869656" cy="957262"/>
      </dsp:txXfrm>
    </dsp:sp>
    <dsp:sp modelId="{B6811D00-8247-4C9B-B1D5-8DB2C3C9AD3D}">
      <dsp:nvSpPr>
        <dsp:cNvPr id="0" name=""/>
        <dsp:cNvSpPr/>
      </dsp:nvSpPr>
      <dsp:spPr>
        <a:xfrm>
          <a:off x="0" y="957262"/>
          <a:ext cx="4869656" cy="0"/>
        </a:xfrm>
        <a:prstGeom prst="lin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380B56B-A1A4-4126-88AC-B62BA2AD246E}">
      <dsp:nvSpPr>
        <dsp:cNvPr id="0" name=""/>
        <dsp:cNvSpPr/>
      </dsp:nvSpPr>
      <dsp:spPr>
        <a:xfrm>
          <a:off x="0" y="957262"/>
          <a:ext cx="4869656" cy="95726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2870" tIns="102870" rIns="102870" bIns="102870" numCol="1" spcCol="1270" anchor="t" anchorCtr="0">
          <a:noAutofit/>
        </a:bodyPr>
        <a:lstStyle/>
        <a:p>
          <a:pPr lvl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700" kern="1200"/>
            <a:t>Društveni slojevi – prava i obveze</a:t>
          </a:r>
          <a:endParaRPr lang="en-US" sz="2700" kern="1200"/>
        </a:p>
      </dsp:txBody>
      <dsp:txXfrm>
        <a:off x="0" y="957262"/>
        <a:ext cx="4869656" cy="957262"/>
      </dsp:txXfrm>
    </dsp:sp>
    <dsp:sp modelId="{49C23780-ADA1-4037-B1F9-0DF15FF94CA4}">
      <dsp:nvSpPr>
        <dsp:cNvPr id="0" name=""/>
        <dsp:cNvSpPr/>
      </dsp:nvSpPr>
      <dsp:spPr>
        <a:xfrm>
          <a:off x="0" y="1914525"/>
          <a:ext cx="4869656" cy="0"/>
        </a:xfrm>
        <a:prstGeom prst="lin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E1AAD46-1F63-4CD2-B59B-C5A290A3F08C}">
      <dsp:nvSpPr>
        <dsp:cNvPr id="0" name=""/>
        <dsp:cNvSpPr/>
      </dsp:nvSpPr>
      <dsp:spPr>
        <a:xfrm>
          <a:off x="0" y="1914525"/>
          <a:ext cx="4869656" cy="95726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2870" tIns="102870" rIns="102870" bIns="102870" numCol="1" spcCol="1270" anchor="t" anchorCtr="0">
          <a:noAutofit/>
        </a:bodyPr>
        <a:lstStyle/>
        <a:p>
          <a:pPr lvl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700" kern="1200"/>
            <a:t>Neograničena moć vladara</a:t>
          </a:r>
          <a:endParaRPr lang="en-US" sz="2700" kern="1200"/>
        </a:p>
      </dsp:txBody>
      <dsp:txXfrm>
        <a:off x="0" y="1914525"/>
        <a:ext cx="4869656" cy="957262"/>
      </dsp:txXfrm>
    </dsp:sp>
    <dsp:sp modelId="{EF855232-9242-4EEE-AFD5-DFFE6711316A}">
      <dsp:nvSpPr>
        <dsp:cNvPr id="0" name=""/>
        <dsp:cNvSpPr/>
      </dsp:nvSpPr>
      <dsp:spPr>
        <a:xfrm>
          <a:off x="0" y="2871787"/>
          <a:ext cx="4869656" cy="0"/>
        </a:xfrm>
        <a:prstGeom prst="lin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55E3CA3-1DF7-4895-A01A-C69006FC4398}">
      <dsp:nvSpPr>
        <dsp:cNvPr id="0" name=""/>
        <dsp:cNvSpPr/>
      </dsp:nvSpPr>
      <dsp:spPr>
        <a:xfrm>
          <a:off x="0" y="2871787"/>
          <a:ext cx="4869656" cy="95726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2870" tIns="102870" rIns="102870" bIns="102870" numCol="1" spcCol="1270" anchor="t" anchorCtr="0">
          <a:noAutofit/>
        </a:bodyPr>
        <a:lstStyle/>
        <a:p>
          <a:pPr lvl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700" kern="1200"/>
            <a:t>Piramida vlasti</a:t>
          </a:r>
          <a:endParaRPr lang="en-US" sz="2700" kern="1200"/>
        </a:p>
      </dsp:txBody>
      <dsp:txXfrm>
        <a:off x="0" y="2871787"/>
        <a:ext cx="4869656" cy="957262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CF2E6CA0-9F09-497F-9C34-01BD66529D8D}">
      <dsp:nvSpPr>
        <dsp:cNvPr id="0" name=""/>
        <dsp:cNvSpPr/>
      </dsp:nvSpPr>
      <dsp:spPr>
        <a:xfrm>
          <a:off x="0" y="467"/>
          <a:ext cx="4869656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1BFCF3A-3959-4888-AEA0-DEB5DEB228F8}">
      <dsp:nvSpPr>
        <dsp:cNvPr id="0" name=""/>
        <dsp:cNvSpPr/>
      </dsp:nvSpPr>
      <dsp:spPr>
        <a:xfrm>
          <a:off x="0" y="467"/>
          <a:ext cx="4869656" cy="76562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t" anchorCtr="0">
          <a:noAutofit/>
        </a:bodyPr>
        <a:lstStyle/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100" kern="1200"/>
            <a:t>Posrednica između ljudi i bogova</a:t>
          </a:r>
          <a:endParaRPr lang="en-US" sz="2100" kern="1200"/>
        </a:p>
      </dsp:txBody>
      <dsp:txXfrm>
        <a:off x="0" y="467"/>
        <a:ext cx="4869656" cy="765623"/>
      </dsp:txXfrm>
    </dsp:sp>
    <dsp:sp modelId="{2D79190F-3A77-4811-8F83-A127848D88A7}">
      <dsp:nvSpPr>
        <dsp:cNvPr id="0" name=""/>
        <dsp:cNvSpPr/>
      </dsp:nvSpPr>
      <dsp:spPr>
        <a:xfrm>
          <a:off x="0" y="766090"/>
          <a:ext cx="4869656" cy="0"/>
        </a:xfrm>
        <a:prstGeom prst="line">
          <a:avLst/>
        </a:prstGeom>
        <a:solidFill>
          <a:schemeClr val="accent2">
            <a:hueOff val="1170380"/>
            <a:satOff val="-1460"/>
            <a:lumOff val="343"/>
            <a:alphaOff val="0"/>
          </a:schemeClr>
        </a:solidFill>
        <a:ln w="25400" cap="flat" cmpd="sng" algn="ctr">
          <a:solidFill>
            <a:schemeClr val="accent2">
              <a:hueOff val="1170380"/>
              <a:satOff val="-1460"/>
              <a:lumOff val="343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DCDAE3F-45C0-4337-912C-9654B8F9FB6E}">
      <dsp:nvSpPr>
        <dsp:cNvPr id="0" name=""/>
        <dsp:cNvSpPr/>
      </dsp:nvSpPr>
      <dsp:spPr>
        <a:xfrm>
          <a:off x="0" y="766090"/>
          <a:ext cx="4869656" cy="76562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t" anchorCtr="0">
          <a:noAutofit/>
        </a:bodyPr>
        <a:lstStyle/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100" kern="1200"/>
            <a:t>Upraviteljica hramova</a:t>
          </a:r>
          <a:endParaRPr lang="en-US" sz="2100" kern="1200"/>
        </a:p>
      </dsp:txBody>
      <dsp:txXfrm>
        <a:off x="0" y="766090"/>
        <a:ext cx="4869656" cy="765623"/>
      </dsp:txXfrm>
    </dsp:sp>
    <dsp:sp modelId="{F21AF4D4-F1A0-4556-8A4E-CFF2C719873D}">
      <dsp:nvSpPr>
        <dsp:cNvPr id="0" name=""/>
        <dsp:cNvSpPr/>
      </dsp:nvSpPr>
      <dsp:spPr>
        <a:xfrm>
          <a:off x="0" y="1531713"/>
          <a:ext cx="4869656" cy="0"/>
        </a:xfrm>
        <a:prstGeom prst="line">
          <a:avLst/>
        </a:prstGeom>
        <a:solidFill>
          <a:schemeClr val="accent2">
            <a:hueOff val="2340759"/>
            <a:satOff val="-2919"/>
            <a:lumOff val="686"/>
            <a:alphaOff val="0"/>
          </a:schemeClr>
        </a:solidFill>
        <a:ln w="25400" cap="flat" cmpd="sng" algn="ctr">
          <a:solidFill>
            <a:schemeClr val="accent2">
              <a:hueOff val="2340759"/>
              <a:satOff val="-2919"/>
              <a:lumOff val="686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78F2BAE-0C48-41EC-A1E0-1BAC20180C71}">
      <dsp:nvSpPr>
        <dsp:cNvPr id="0" name=""/>
        <dsp:cNvSpPr/>
      </dsp:nvSpPr>
      <dsp:spPr>
        <a:xfrm>
          <a:off x="0" y="1531713"/>
          <a:ext cx="4869656" cy="76562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t" anchorCtr="0">
          <a:noAutofit/>
        </a:bodyPr>
        <a:lstStyle/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100" kern="1200"/>
            <a:t>Prikupljanje darova i prinosi bogovima</a:t>
          </a:r>
          <a:endParaRPr lang="en-US" sz="2100" kern="1200"/>
        </a:p>
      </dsp:txBody>
      <dsp:txXfrm>
        <a:off x="0" y="1531713"/>
        <a:ext cx="4869656" cy="765623"/>
      </dsp:txXfrm>
    </dsp:sp>
    <dsp:sp modelId="{26A765F4-8C07-4AB3-8F5C-C1B9D3A801D5}">
      <dsp:nvSpPr>
        <dsp:cNvPr id="0" name=""/>
        <dsp:cNvSpPr/>
      </dsp:nvSpPr>
      <dsp:spPr>
        <a:xfrm>
          <a:off x="0" y="2297336"/>
          <a:ext cx="4869656" cy="0"/>
        </a:xfrm>
        <a:prstGeom prst="line">
          <a:avLst/>
        </a:prstGeom>
        <a:solidFill>
          <a:schemeClr val="accent2">
            <a:hueOff val="3511139"/>
            <a:satOff val="-4379"/>
            <a:lumOff val="1030"/>
            <a:alphaOff val="0"/>
          </a:schemeClr>
        </a:solidFill>
        <a:ln w="25400" cap="flat" cmpd="sng" algn="ctr">
          <a:solidFill>
            <a:schemeClr val="accent2">
              <a:hueOff val="3511139"/>
              <a:satOff val="-4379"/>
              <a:lumOff val="103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4771078-96C3-4BF4-857C-707EC398034B}">
      <dsp:nvSpPr>
        <dsp:cNvPr id="0" name=""/>
        <dsp:cNvSpPr/>
      </dsp:nvSpPr>
      <dsp:spPr>
        <a:xfrm>
          <a:off x="0" y="2297336"/>
          <a:ext cx="4869656" cy="76562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t" anchorCtr="0">
          <a:noAutofit/>
        </a:bodyPr>
        <a:lstStyle/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100" kern="1200"/>
            <a:t>Uprava hramova – središte gospodarske moći</a:t>
          </a:r>
          <a:endParaRPr lang="en-US" sz="2100" kern="1200"/>
        </a:p>
      </dsp:txBody>
      <dsp:txXfrm>
        <a:off x="0" y="2297336"/>
        <a:ext cx="4869656" cy="765623"/>
      </dsp:txXfrm>
    </dsp:sp>
    <dsp:sp modelId="{56B312B8-CA93-40FD-A6B6-86825571208B}">
      <dsp:nvSpPr>
        <dsp:cNvPr id="0" name=""/>
        <dsp:cNvSpPr/>
      </dsp:nvSpPr>
      <dsp:spPr>
        <a:xfrm>
          <a:off x="0" y="3062959"/>
          <a:ext cx="4869656" cy="0"/>
        </a:xfrm>
        <a:prstGeom prst="line">
          <a:avLst/>
        </a:prstGeom>
        <a:solidFill>
          <a:schemeClr val="accent2">
            <a:hueOff val="4681519"/>
            <a:satOff val="-5839"/>
            <a:lumOff val="1373"/>
            <a:alphaOff val="0"/>
          </a:schemeClr>
        </a:solidFill>
        <a:ln w="25400" cap="flat" cmpd="sng" algn="ctr">
          <a:solidFill>
            <a:schemeClr val="accent2">
              <a:hueOff val="4681519"/>
              <a:satOff val="-5839"/>
              <a:lumOff val="1373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130557F-77DD-4FDB-A6FF-CB744D8DF830}">
      <dsp:nvSpPr>
        <dsp:cNvPr id="0" name=""/>
        <dsp:cNvSpPr/>
      </dsp:nvSpPr>
      <dsp:spPr>
        <a:xfrm>
          <a:off x="0" y="3062959"/>
          <a:ext cx="4869656" cy="76562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t" anchorCtr="0">
          <a:noAutofit/>
        </a:bodyPr>
        <a:lstStyle/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100" kern="1200"/>
            <a:t>Vlasnici većine sumerske zemlje</a:t>
          </a:r>
          <a:endParaRPr lang="en-US" sz="2100" kern="1200"/>
        </a:p>
      </dsp:txBody>
      <dsp:txXfrm>
        <a:off x="0" y="3062959"/>
        <a:ext cx="4869656" cy="765623"/>
      </dsp:txXfrm>
    </dsp:sp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26B0E74F-313D-4F13-A1BD-A8661E93B567}">
      <dsp:nvSpPr>
        <dsp:cNvPr id="0" name=""/>
        <dsp:cNvSpPr/>
      </dsp:nvSpPr>
      <dsp:spPr>
        <a:xfrm>
          <a:off x="0" y="30189"/>
          <a:ext cx="5486400" cy="43173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1800" kern="1200"/>
            <a:t>Niži sloj stanovništva – slobodni građani</a:t>
          </a:r>
          <a:endParaRPr lang="en-US" sz="1800" kern="1200"/>
        </a:p>
      </dsp:txBody>
      <dsp:txXfrm>
        <a:off x="0" y="30189"/>
        <a:ext cx="5486400" cy="431730"/>
      </dsp:txXfrm>
    </dsp:sp>
    <dsp:sp modelId="{DC1ADBDC-8940-42E0-9096-59FAE6E62A3B}">
      <dsp:nvSpPr>
        <dsp:cNvPr id="0" name=""/>
        <dsp:cNvSpPr/>
      </dsp:nvSpPr>
      <dsp:spPr>
        <a:xfrm>
          <a:off x="0" y="513759"/>
          <a:ext cx="5486400" cy="431730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1800" kern="1200"/>
            <a:t>Uvoz i izvoz hrane</a:t>
          </a:r>
          <a:endParaRPr lang="en-US" sz="1800" kern="1200"/>
        </a:p>
      </dsp:txBody>
      <dsp:txXfrm>
        <a:off x="0" y="513759"/>
        <a:ext cx="5486400" cy="431730"/>
      </dsp:txXfrm>
    </dsp:sp>
    <dsp:sp modelId="{B8AE2D55-7852-45D0-A886-4DF9C7FC0DDC}">
      <dsp:nvSpPr>
        <dsp:cNvPr id="0" name=""/>
        <dsp:cNvSpPr/>
      </dsp:nvSpPr>
      <dsp:spPr>
        <a:xfrm>
          <a:off x="0" y="997329"/>
          <a:ext cx="5486400" cy="431730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1800" kern="1200"/>
            <a:t>Zlatarstvo, stolarstvo i obrada kože</a:t>
          </a:r>
          <a:endParaRPr lang="en-US" sz="1800" kern="1200"/>
        </a:p>
      </dsp:txBody>
      <dsp:txXfrm>
        <a:off x="0" y="997329"/>
        <a:ext cx="5486400" cy="431730"/>
      </dsp:txXfrm>
    </dsp:sp>
    <dsp:sp modelId="{391C0D01-8141-466A-8271-CC51E2FA95BB}">
      <dsp:nvSpPr>
        <dsp:cNvPr id="0" name=""/>
        <dsp:cNvSpPr/>
      </dsp:nvSpPr>
      <dsp:spPr>
        <a:xfrm>
          <a:off x="0" y="1480899"/>
          <a:ext cx="5486400" cy="431730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1800" kern="1200"/>
            <a:t>Uzgoj žitarica i datulja</a:t>
          </a:r>
          <a:endParaRPr lang="en-US" sz="1800" kern="1200"/>
        </a:p>
      </dsp:txBody>
      <dsp:txXfrm>
        <a:off x="0" y="1480899"/>
        <a:ext cx="5486400" cy="431730"/>
      </dsp:txXfrm>
    </dsp:sp>
    <dsp:sp modelId="{1B9B0E35-4F7F-4409-AEE5-A40233FD40AF}">
      <dsp:nvSpPr>
        <dsp:cNvPr id="0" name=""/>
        <dsp:cNvSpPr/>
      </dsp:nvSpPr>
      <dsp:spPr>
        <a:xfrm>
          <a:off x="0" y="1964469"/>
          <a:ext cx="5486400" cy="431730"/>
        </a:xfrm>
        <a:prstGeom prst="round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1800" kern="1200"/>
            <a:t>Stočarstvo</a:t>
          </a:r>
          <a:endParaRPr lang="en-US" sz="1800" kern="1200"/>
        </a:p>
      </dsp:txBody>
      <dsp:txXfrm>
        <a:off x="0" y="1964469"/>
        <a:ext cx="5486400" cy="431730"/>
      </dsp:txXfrm>
    </dsp:sp>
    <dsp:sp modelId="{0B6F79F2-845E-447C-B588-F162A01838C6}">
      <dsp:nvSpPr>
        <dsp:cNvPr id="0" name=""/>
        <dsp:cNvSpPr/>
      </dsp:nvSpPr>
      <dsp:spPr>
        <a:xfrm>
          <a:off x="0" y="2448039"/>
          <a:ext cx="5486400" cy="43173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1800" kern="1200"/>
            <a:t>Proizvodnja tekstila</a:t>
          </a:r>
          <a:endParaRPr lang="en-US" sz="1800" kern="1200"/>
        </a:p>
      </dsp:txBody>
      <dsp:txXfrm>
        <a:off x="0" y="2448039"/>
        <a:ext cx="5486400" cy="431730"/>
      </dsp:txXfrm>
    </dsp:sp>
    <dsp:sp modelId="{3A1C7BAC-0ACB-40F3-BF98-0D690D35CD08}">
      <dsp:nvSpPr>
        <dsp:cNvPr id="0" name=""/>
        <dsp:cNvSpPr/>
      </dsp:nvSpPr>
      <dsp:spPr>
        <a:xfrm>
          <a:off x="0" y="2931609"/>
          <a:ext cx="5486400" cy="431730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1800" kern="1200"/>
            <a:t>Pomorstvo i ribarstvo</a:t>
          </a:r>
          <a:endParaRPr lang="en-US" sz="1800" kern="1200"/>
        </a:p>
      </dsp:txBody>
      <dsp:txXfrm>
        <a:off x="0" y="2931609"/>
        <a:ext cx="5486400" cy="431730"/>
      </dsp:txXfrm>
    </dsp:sp>
  </dsp:spTree>
</dsp:drawing>
</file>

<file path=ppt/diagrams/drawing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8E6E6E68-49E3-4141-ABEC-A8F18B4FCC6A}">
      <dsp:nvSpPr>
        <dsp:cNvPr id="0" name=""/>
        <dsp:cNvSpPr/>
      </dsp:nvSpPr>
      <dsp:spPr>
        <a:xfrm>
          <a:off x="0" y="278503"/>
          <a:ext cx="4569696" cy="428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2702035-25A4-4737-8433-102067F4812A}">
      <dsp:nvSpPr>
        <dsp:cNvPr id="0" name=""/>
        <dsp:cNvSpPr/>
      </dsp:nvSpPr>
      <dsp:spPr>
        <a:xfrm>
          <a:off x="228484" y="27583"/>
          <a:ext cx="3198787" cy="501840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907" tIns="0" rIns="120907" bIns="0" numCol="1" spcCol="1270" anchor="ctr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1700" kern="1200"/>
            <a:t>Podređena radna snaga</a:t>
          </a:r>
          <a:endParaRPr lang="en-US" sz="1700" kern="1200"/>
        </a:p>
      </dsp:txBody>
      <dsp:txXfrm>
        <a:off x="228484" y="27583"/>
        <a:ext cx="3198787" cy="501840"/>
      </dsp:txXfrm>
    </dsp:sp>
    <dsp:sp modelId="{4942148B-D5FD-46A8-BEB3-DD7B9F828B91}">
      <dsp:nvSpPr>
        <dsp:cNvPr id="0" name=""/>
        <dsp:cNvSpPr/>
      </dsp:nvSpPr>
      <dsp:spPr>
        <a:xfrm>
          <a:off x="0" y="1049623"/>
          <a:ext cx="4569696" cy="428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-2483469"/>
              <a:satOff val="9953"/>
              <a:lumOff val="2157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0792610-305C-4B0F-A31E-9D60FECF720E}">
      <dsp:nvSpPr>
        <dsp:cNvPr id="0" name=""/>
        <dsp:cNvSpPr/>
      </dsp:nvSpPr>
      <dsp:spPr>
        <a:xfrm>
          <a:off x="228484" y="798703"/>
          <a:ext cx="3198787" cy="501840"/>
        </a:xfrm>
        <a:prstGeom prst="roundRect">
          <a:avLst/>
        </a:prstGeom>
        <a:solidFill>
          <a:schemeClr val="accent5">
            <a:hueOff val="-2483469"/>
            <a:satOff val="9953"/>
            <a:lumOff val="2157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907" tIns="0" rIns="120907" bIns="0" numCol="1" spcCol="1270" anchor="ctr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1700" kern="1200" dirty="0"/>
            <a:t>Plaća za obavljeni posao</a:t>
          </a:r>
          <a:endParaRPr lang="en-US" sz="1700" kern="1200" dirty="0"/>
        </a:p>
      </dsp:txBody>
      <dsp:txXfrm>
        <a:off x="228484" y="798703"/>
        <a:ext cx="3198787" cy="501840"/>
      </dsp:txXfrm>
    </dsp:sp>
    <dsp:sp modelId="{85F2F05F-DF38-4C42-8E6A-0B8F52C65D46}">
      <dsp:nvSpPr>
        <dsp:cNvPr id="0" name=""/>
        <dsp:cNvSpPr/>
      </dsp:nvSpPr>
      <dsp:spPr>
        <a:xfrm>
          <a:off x="0" y="1820744"/>
          <a:ext cx="4569696" cy="428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-4966938"/>
              <a:satOff val="19906"/>
              <a:lumOff val="4314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10E3D38-2D00-4CD1-BB4F-E4851AA9F7C4}">
      <dsp:nvSpPr>
        <dsp:cNvPr id="0" name=""/>
        <dsp:cNvSpPr/>
      </dsp:nvSpPr>
      <dsp:spPr>
        <a:xfrm>
          <a:off x="228484" y="1569823"/>
          <a:ext cx="3198787" cy="501840"/>
        </a:xfrm>
        <a:prstGeom prst="roundRect">
          <a:avLst/>
        </a:prstGeom>
        <a:solidFill>
          <a:schemeClr val="accent5">
            <a:hueOff val="-4966938"/>
            <a:satOff val="19906"/>
            <a:lumOff val="4314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907" tIns="0" rIns="120907" bIns="0" numCol="1" spcCol="1270" anchor="ctr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1700" kern="1200"/>
            <a:t>Poštovanje gospodara</a:t>
          </a:r>
          <a:endParaRPr lang="en-US" sz="1700" kern="1200"/>
        </a:p>
      </dsp:txBody>
      <dsp:txXfrm>
        <a:off x="228484" y="1569823"/>
        <a:ext cx="3198787" cy="501840"/>
      </dsp:txXfrm>
    </dsp:sp>
    <dsp:sp modelId="{5A98A95A-9117-4326-8380-F7A8D26B3940}">
      <dsp:nvSpPr>
        <dsp:cNvPr id="0" name=""/>
        <dsp:cNvSpPr/>
      </dsp:nvSpPr>
      <dsp:spPr>
        <a:xfrm>
          <a:off x="0" y="2591864"/>
          <a:ext cx="4569696" cy="428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-7450407"/>
              <a:satOff val="29858"/>
              <a:lumOff val="6471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A2A7AA4-744B-479C-93FC-F1012E9AF03B}">
      <dsp:nvSpPr>
        <dsp:cNvPr id="0" name=""/>
        <dsp:cNvSpPr/>
      </dsp:nvSpPr>
      <dsp:spPr>
        <a:xfrm>
          <a:off x="228484" y="2340944"/>
          <a:ext cx="3198787" cy="501840"/>
        </a:xfrm>
        <a:prstGeom prst="roundRect">
          <a:avLst/>
        </a:prstGeom>
        <a:solidFill>
          <a:schemeClr val="accent5">
            <a:hueOff val="-7450407"/>
            <a:satOff val="29858"/>
            <a:lumOff val="6471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907" tIns="0" rIns="120907" bIns="0" numCol="1" spcCol="1270" anchor="ctr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1700" kern="1200"/>
            <a:t>Otkup svoje slobode</a:t>
          </a:r>
          <a:endParaRPr lang="en-US" sz="1700" kern="1200"/>
        </a:p>
      </dsp:txBody>
      <dsp:txXfrm>
        <a:off x="228484" y="2340944"/>
        <a:ext cx="3198787" cy="501840"/>
      </dsp:txXfrm>
    </dsp:sp>
    <dsp:sp modelId="{8D785F71-5B0E-489C-BA90-4B2E28F6F4DE}">
      <dsp:nvSpPr>
        <dsp:cNvPr id="0" name=""/>
        <dsp:cNvSpPr/>
      </dsp:nvSpPr>
      <dsp:spPr>
        <a:xfrm>
          <a:off x="0" y="3362984"/>
          <a:ext cx="4569696" cy="428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-9933876"/>
              <a:satOff val="39811"/>
              <a:lumOff val="8628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6BE3487-941D-46A1-AD19-0B579A02B4CF}">
      <dsp:nvSpPr>
        <dsp:cNvPr id="0" name=""/>
        <dsp:cNvSpPr/>
      </dsp:nvSpPr>
      <dsp:spPr>
        <a:xfrm>
          <a:off x="228484" y="3112064"/>
          <a:ext cx="3198787" cy="501840"/>
        </a:xfrm>
        <a:prstGeom prst="roundRect">
          <a:avLst/>
        </a:prstGeom>
        <a:solidFill>
          <a:schemeClr val="accent5">
            <a:hueOff val="-9933876"/>
            <a:satOff val="39811"/>
            <a:lumOff val="862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907" tIns="0" rIns="120907" bIns="0" numCol="1" spcCol="1270" anchor="ctr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1700" kern="1200"/>
            <a:t>Školovanje po potrebi gospodara</a:t>
          </a:r>
          <a:endParaRPr lang="en-US" sz="1700" kern="1200"/>
        </a:p>
      </dsp:txBody>
      <dsp:txXfrm>
        <a:off x="228484" y="3112064"/>
        <a:ext cx="3198787" cy="501840"/>
      </dsp:txXfrm>
    </dsp:sp>
  </dsp:spTree>
</dsp:drawing>
</file>

<file path=ppt/diagrams/drawing5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A9C0EADE-B15E-40B5-98E6-DE8556FB88CB}">
      <dsp:nvSpPr>
        <dsp:cNvPr id="0" name=""/>
        <dsp:cNvSpPr/>
      </dsp:nvSpPr>
      <dsp:spPr>
        <a:xfrm>
          <a:off x="0" y="1869"/>
          <a:ext cx="4869656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6382ACA-322D-4758-8FB4-F752E76D46E8}">
      <dsp:nvSpPr>
        <dsp:cNvPr id="0" name=""/>
        <dsp:cNvSpPr/>
      </dsp:nvSpPr>
      <dsp:spPr>
        <a:xfrm>
          <a:off x="0" y="1869"/>
          <a:ext cx="4869656" cy="63755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0490" tIns="110490" rIns="110490" bIns="110490" numCol="1" spcCol="1270" anchor="t" anchorCtr="0">
          <a:noAutofit/>
        </a:bodyPr>
        <a:lstStyle/>
        <a:p>
          <a:pPr lvl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900" kern="1200"/>
            <a:t>Strogo podijeljeno društvo</a:t>
          </a:r>
          <a:endParaRPr lang="en-US" sz="2900" kern="1200"/>
        </a:p>
      </dsp:txBody>
      <dsp:txXfrm>
        <a:off x="0" y="1869"/>
        <a:ext cx="4869656" cy="637551"/>
      </dsp:txXfrm>
    </dsp:sp>
    <dsp:sp modelId="{FD8F5123-DED8-4757-8B28-0AA5B19DE425}">
      <dsp:nvSpPr>
        <dsp:cNvPr id="0" name=""/>
        <dsp:cNvSpPr/>
      </dsp:nvSpPr>
      <dsp:spPr>
        <a:xfrm>
          <a:off x="0" y="639421"/>
          <a:ext cx="4869656" cy="0"/>
        </a:xfrm>
        <a:prstGeom prst="lin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E8F8FB3-BEDE-433D-A592-9D95D5409283}">
      <dsp:nvSpPr>
        <dsp:cNvPr id="0" name=""/>
        <dsp:cNvSpPr/>
      </dsp:nvSpPr>
      <dsp:spPr>
        <a:xfrm>
          <a:off x="0" y="639421"/>
          <a:ext cx="4869656" cy="63755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0490" tIns="110490" rIns="110490" bIns="110490" numCol="1" spcCol="1270" anchor="t" anchorCtr="0">
          <a:noAutofit/>
        </a:bodyPr>
        <a:lstStyle/>
        <a:p>
          <a:pPr lvl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900" kern="1200"/>
            <a:t>Kralj – neograničena vlast</a:t>
          </a:r>
          <a:endParaRPr lang="en-US" sz="2900" kern="1200" dirty="0"/>
        </a:p>
      </dsp:txBody>
      <dsp:txXfrm>
        <a:off x="0" y="639421"/>
        <a:ext cx="4869656" cy="637551"/>
      </dsp:txXfrm>
    </dsp:sp>
    <dsp:sp modelId="{98E6D57C-CA8D-4A9C-8F5E-C5AFB8EBD5B5}">
      <dsp:nvSpPr>
        <dsp:cNvPr id="0" name=""/>
        <dsp:cNvSpPr/>
      </dsp:nvSpPr>
      <dsp:spPr>
        <a:xfrm>
          <a:off x="0" y="1276973"/>
          <a:ext cx="4869656" cy="0"/>
        </a:xfrm>
        <a:prstGeom prst="lin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6C76190-73DD-4E9F-84C4-B80C3106A4D4}">
      <dsp:nvSpPr>
        <dsp:cNvPr id="0" name=""/>
        <dsp:cNvSpPr/>
      </dsp:nvSpPr>
      <dsp:spPr>
        <a:xfrm>
          <a:off x="0" y="1276973"/>
          <a:ext cx="4869656" cy="63755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0490" tIns="110490" rIns="110490" bIns="110490" numCol="1" spcCol="1270" anchor="t" anchorCtr="0">
          <a:noAutofit/>
        </a:bodyPr>
        <a:lstStyle/>
        <a:p>
          <a:pPr lvl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900" kern="1200"/>
            <a:t>Piramida vlasti</a:t>
          </a:r>
          <a:endParaRPr lang="en-US" sz="2900" kern="1200"/>
        </a:p>
      </dsp:txBody>
      <dsp:txXfrm>
        <a:off x="0" y="1276973"/>
        <a:ext cx="4869656" cy="637551"/>
      </dsp:txXfrm>
    </dsp:sp>
    <dsp:sp modelId="{C7533E5A-1756-44B4-B006-1B2DDF60A3C3}">
      <dsp:nvSpPr>
        <dsp:cNvPr id="0" name=""/>
        <dsp:cNvSpPr/>
      </dsp:nvSpPr>
      <dsp:spPr>
        <a:xfrm>
          <a:off x="0" y="1914525"/>
          <a:ext cx="4869656" cy="0"/>
        </a:xfrm>
        <a:prstGeom prst="lin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166E41B-F3BA-4A4D-8CAA-5C4E14F71109}">
      <dsp:nvSpPr>
        <dsp:cNvPr id="0" name=""/>
        <dsp:cNvSpPr/>
      </dsp:nvSpPr>
      <dsp:spPr>
        <a:xfrm>
          <a:off x="0" y="1914525"/>
          <a:ext cx="4869656" cy="63755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0490" tIns="110490" rIns="110490" bIns="110490" numCol="1" spcCol="1270" anchor="t" anchorCtr="0">
          <a:noAutofit/>
        </a:bodyPr>
        <a:lstStyle/>
        <a:p>
          <a:pPr lvl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900" kern="1200"/>
            <a:t>Važnost žene u društvu</a:t>
          </a:r>
          <a:endParaRPr lang="en-US" sz="2900" kern="1200"/>
        </a:p>
      </dsp:txBody>
      <dsp:txXfrm>
        <a:off x="0" y="1914525"/>
        <a:ext cx="4869656" cy="637551"/>
      </dsp:txXfrm>
    </dsp:sp>
    <dsp:sp modelId="{BC177261-7856-41FA-8DFC-5DE7C3F0CF00}">
      <dsp:nvSpPr>
        <dsp:cNvPr id="0" name=""/>
        <dsp:cNvSpPr/>
      </dsp:nvSpPr>
      <dsp:spPr>
        <a:xfrm>
          <a:off x="0" y="2552076"/>
          <a:ext cx="4869656" cy="0"/>
        </a:xfrm>
        <a:prstGeom prst="line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F242A5D-9D5A-487E-A022-6DC7E48C35C8}">
      <dsp:nvSpPr>
        <dsp:cNvPr id="0" name=""/>
        <dsp:cNvSpPr/>
      </dsp:nvSpPr>
      <dsp:spPr>
        <a:xfrm>
          <a:off x="0" y="2552076"/>
          <a:ext cx="4869656" cy="63755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0490" tIns="110490" rIns="110490" bIns="110490" numCol="1" spcCol="1270" anchor="t" anchorCtr="0">
          <a:noAutofit/>
        </a:bodyPr>
        <a:lstStyle/>
        <a:p>
          <a:pPr lvl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900" kern="1200"/>
            <a:t>Zakonik</a:t>
          </a:r>
          <a:endParaRPr lang="en-US" sz="2900" kern="1200"/>
        </a:p>
      </dsp:txBody>
      <dsp:txXfrm>
        <a:off x="0" y="2552076"/>
        <a:ext cx="4869656" cy="637551"/>
      </dsp:txXfrm>
    </dsp:sp>
    <dsp:sp modelId="{67A35EE4-1861-4332-A6F4-7A98B0666AC4}">
      <dsp:nvSpPr>
        <dsp:cNvPr id="0" name=""/>
        <dsp:cNvSpPr/>
      </dsp:nvSpPr>
      <dsp:spPr>
        <a:xfrm>
          <a:off x="0" y="3189628"/>
          <a:ext cx="4869656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F480DB1-1CD8-4A7B-A07D-CBCD9BF24B21}">
      <dsp:nvSpPr>
        <dsp:cNvPr id="0" name=""/>
        <dsp:cNvSpPr/>
      </dsp:nvSpPr>
      <dsp:spPr>
        <a:xfrm>
          <a:off x="0" y="3189628"/>
          <a:ext cx="4869656" cy="63755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0490" tIns="110490" rIns="110490" bIns="110490" numCol="1" spcCol="1270" anchor="t" anchorCtr="0">
          <a:noAutofit/>
        </a:bodyPr>
        <a:lstStyle/>
        <a:p>
          <a:pPr lvl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900" kern="1200"/>
            <a:t>Stela</a:t>
          </a:r>
          <a:endParaRPr lang="en-US" sz="2900" kern="1200"/>
        </a:p>
      </dsp:txBody>
      <dsp:txXfrm>
        <a:off x="0" y="3189628"/>
        <a:ext cx="4869656" cy="63755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r-HR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318AF60-ECDD-41A5-ADEB-92939B3EA754}" type="datetimeFigureOut">
              <a:rPr lang="sr-Latn-CS" smtClean="0"/>
              <a:pPr/>
              <a:t>29.8.2019.</a:t>
            </a:fld>
            <a:endParaRPr lang="hr-HR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r-HR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r-HR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4172127-E956-452D-8BDC-B1F7D0260BA3}" type="slidenum">
              <a:rPr lang="hr-HR" smtClean="0"/>
              <a:pPr/>
              <a:t>‹#›</a:t>
            </a:fld>
            <a:endParaRPr lang="hr-HR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r-HR" dirty="0"/>
              <a:t>Piramida društvenih odnosa u sumerskom društvu</a:t>
            </a:r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4172127-E956-452D-8BDC-B1F7D0260BA3}" type="slidenum">
              <a:rPr lang="hr-HR" smtClean="0"/>
              <a:pPr/>
              <a:t>3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xmlns="" val="187325292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r-HR" dirty="0" err="1"/>
              <a:t>Gudea</a:t>
            </a:r>
            <a:r>
              <a:rPr lang="hr-HR" dirty="0"/>
              <a:t>, kralj grada-države </a:t>
            </a:r>
            <a:r>
              <a:rPr lang="hr-HR" dirty="0" err="1"/>
              <a:t>Lagaša</a:t>
            </a:r>
            <a:r>
              <a:rPr lang="hr-HR" dirty="0"/>
              <a:t>, Kameni kip, </a:t>
            </a:r>
            <a:r>
              <a:rPr lang="hr-HR"/>
              <a:t>Muzej Louvre</a:t>
            </a:r>
            <a:endParaRPr lang="hr-HR" dirty="0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4172127-E956-452D-8BDC-B1F7D0260BA3}" type="slidenum">
              <a:rPr lang="hr-HR" smtClean="0"/>
              <a:pPr/>
              <a:t>4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xmlns="" val="328547552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r-HR" dirty="0"/>
              <a:t>Sumerski vojnici, detalj sa zastave iz Ura</a:t>
            </a:r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4172127-E956-452D-8BDC-B1F7D0260BA3}" type="slidenum">
              <a:rPr lang="hr-HR" smtClean="0"/>
              <a:pPr/>
              <a:t>6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xmlns="" val="236460883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r-HR" dirty="0"/>
              <a:t>Rekonstrukcija sumerskog ženskog pokrivala za glavu i nakita, British </a:t>
            </a:r>
            <a:r>
              <a:rPr lang="hr-HR" dirty="0" err="1"/>
              <a:t>Museum</a:t>
            </a:r>
            <a:endParaRPr lang="hr-HR" dirty="0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4172127-E956-452D-8BDC-B1F7D0260BA3}" type="slidenum">
              <a:rPr lang="hr-HR" smtClean="0"/>
              <a:pPr/>
              <a:t>9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xmlns="" val="187394816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r-HR" dirty="0" err="1"/>
              <a:t>Sumeranka</a:t>
            </a:r>
            <a:endParaRPr lang="hr-HR" dirty="0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4172127-E956-452D-8BDC-B1F7D0260BA3}" type="slidenum">
              <a:rPr lang="hr-HR" smtClean="0"/>
              <a:pPr/>
              <a:t>10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xmlns="" val="171529723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r-HR" dirty="0"/>
              <a:t>Promotrite slike i odgovorite na pitanja (udžbenik str. 72) – pročitati tekst</a:t>
            </a:r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4172127-E956-452D-8BDC-B1F7D0260BA3}" type="slidenum">
              <a:rPr lang="hr-HR" smtClean="0"/>
              <a:pPr/>
              <a:t>11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xmlns="" val="329401683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r-HR" dirty="0"/>
              <a:t>Promotrite slike i odgovorite na pitanja (udžbenik str. 72) – pročitati tekst</a:t>
            </a:r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4172127-E956-452D-8BDC-B1F7D0260BA3}" type="slidenum">
              <a:rPr lang="hr-HR" smtClean="0"/>
              <a:pPr/>
              <a:t>12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xmlns="" val="85654642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r-HR" dirty="0" err="1"/>
              <a:t>Hamurabijeva</a:t>
            </a:r>
            <a:r>
              <a:rPr lang="hr-HR" dirty="0"/>
              <a:t> stela. Promotrite slike i odgovorite na pitanja (udžbenik str. 73) – pročitati tekst</a:t>
            </a:r>
          </a:p>
          <a:p>
            <a:endParaRPr lang="hr-HR" dirty="0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4172127-E956-452D-8BDC-B1F7D0260BA3}" type="slidenum">
              <a:rPr lang="hr-HR" smtClean="0"/>
              <a:pPr/>
              <a:t>14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xmlns="" val="397796486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BDADFE-F8E7-40E7-808B-234CA2FB8044}" type="datetimeFigureOut">
              <a:rPr lang="hr-HR" smtClean="0"/>
              <a:pPr/>
              <a:t>29.8.2019.</a:t>
            </a:fld>
            <a:endParaRPr lang="hr-H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978543-5F56-45BB-BC09-25B1832FEAFE}" type="slidenum">
              <a:rPr lang="hr-HR" smtClean="0"/>
              <a:pPr/>
              <a:t>‹#›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xmlns="" val="27002901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71550"/>
            <a:ext cx="8229600" cy="713234"/>
          </a:xfrm>
        </p:spPr>
        <p:txBody>
          <a:bodyPr/>
          <a:lstStyle/>
          <a:p>
            <a:r>
              <a:rPr lang="en-US" dirty="0"/>
              <a:t>Click to edit Master title style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63637"/>
            <a:ext cx="8229600" cy="303098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BDADFE-F8E7-40E7-808B-234CA2FB8044}" type="datetimeFigureOut">
              <a:rPr lang="hr-HR" smtClean="0"/>
              <a:pPr/>
              <a:t>29.8.2019.</a:t>
            </a:fld>
            <a:endParaRPr lang="hr-H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978543-5F56-45BB-BC09-25B1832FEAFE}" type="slidenum">
              <a:rPr lang="hr-HR" smtClean="0"/>
              <a:pPr/>
              <a:t>‹#›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xmlns="" val="35247246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BDADFE-F8E7-40E7-808B-234CA2FB8044}" type="datetimeFigureOut">
              <a:rPr lang="hr-HR" smtClean="0"/>
              <a:pPr/>
              <a:t>29.8.2019.</a:t>
            </a:fld>
            <a:endParaRPr lang="hr-H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978543-5F56-45BB-BC09-25B1832FEAFE}" type="slidenum">
              <a:rPr lang="hr-HR" smtClean="0"/>
              <a:pPr/>
              <a:t>‹#›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xmlns="" val="12238305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BDADFE-F8E7-40E7-808B-234CA2FB8044}" type="datetimeFigureOut">
              <a:rPr lang="hr-HR" smtClean="0"/>
              <a:pPr/>
              <a:t>29.8.2019.</a:t>
            </a:fld>
            <a:endParaRPr lang="hr-HR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978543-5F56-45BB-BC09-25B1832FEAFE}" type="slidenum">
              <a:rPr lang="hr-HR" smtClean="0"/>
              <a:pPr/>
              <a:t>‹#›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xmlns="" val="12908747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BDADFE-F8E7-40E7-808B-234CA2FB8044}" type="datetimeFigureOut">
              <a:rPr lang="hr-HR" smtClean="0"/>
              <a:pPr/>
              <a:t>29.8.2019.</a:t>
            </a:fld>
            <a:endParaRPr lang="hr-HR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978543-5F56-45BB-BC09-25B1832FEAFE}" type="slidenum">
              <a:rPr lang="hr-HR" smtClean="0"/>
              <a:pPr/>
              <a:t>‹#›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xmlns="" val="11537542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BDADFE-F8E7-40E7-808B-234CA2FB8044}" type="datetimeFigureOut">
              <a:rPr lang="hr-HR" smtClean="0"/>
              <a:pPr/>
              <a:t>29.8.2019.</a:t>
            </a:fld>
            <a:endParaRPr lang="hr-H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978543-5F56-45BB-BC09-25B1832FEAFE}" type="slidenum">
              <a:rPr lang="hr-HR" smtClean="0"/>
              <a:pPr/>
              <a:t>‹#›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xmlns="" val="10876108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/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707904" y="4809861"/>
            <a:ext cx="1728192" cy="333639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665547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65395"/>
            <a:ext cx="8229600" cy="302922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hr-H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BDADFE-F8E7-40E7-808B-234CA2FB8044}" type="datetimeFigureOut">
              <a:rPr lang="hr-HR" smtClean="0"/>
              <a:pPr/>
              <a:t>29.8.2019.</a:t>
            </a:fld>
            <a:endParaRPr lang="hr-H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r-H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978543-5F56-45BB-BC09-25B1832FEAFE}" type="slidenum">
              <a:rPr lang="hr-HR" smtClean="0"/>
              <a:pPr/>
              <a:t>‹#›</a:t>
            </a:fld>
            <a:endParaRPr lang="hr-HR" dirty="0"/>
          </a:p>
        </p:txBody>
      </p:sp>
      <p:pic>
        <p:nvPicPr>
          <p:cNvPr id="11" name="Picture 10" descr="Picture1.png"/>
          <p:cNvPicPr>
            <a:picLocks noChangeAspect="1"/>
          </p:cNvPicPr>
          <p:nvPr userDrawn="1"/>
        </p:nvPicPr>
        <p:blipFill>
          <a:blip r:embed="rId9" cstate="print"/>
          <a:stretch>
            <a:fillRect/>
          </a:stretch>
        </p:blipFill>
        <p:spPr>
          <a:xfrm>
            <a:off x="0" y="0"/>
            <a:ext cx="9144000" cy="7305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465295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3" r:id="rId4"/>
    <p:sldLayoutId id="2147483654" r:id="rId5"/>
    <p:sldLayoutId id="2147483655" r:id="rId6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R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hr-HR" sz="4000" dirty="0"/>
              <a:t>Društveni život </a:t>
            </a:r>
            <a:r>
              <a:rPr lang="hr-HR" sz="4000"/>
              <a:t>u Mezopotamiji</a:t>
            </a:r>
            <a:endParaRPr lang="hr-HR" sz="38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/>
          </a:bodyPr>
          <a:lstStyle/>
          <a:p>
            <a:r>
              <a:rPr lang="hr-HR" dirty="0"/>
              <a:t>Nastavna tema: Društvo i svakidašnjica Starog Egipta i Mezopotamije</a:t>
            </a:r>
          </a:p>
        </p:txBody>
      </p:sp>
      <p:pic>
        <p:nvPicPr>
          <p:cNvPr id="4" name="Picture 3" descr="Klio-header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7191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95917540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Freeform: Shape 20">
            <a:extLst>
              <a:ext uri="{FF2B5EF4-FFF2-40B4-BE49-F238E27FC236}">
                <a16:creationId xmlns:a16="http://schemas.microsoft.com/office/drawing/2014/main" xmlns="" id="{E0D60ECE-8986-45DC-B7FE-EC7699B466B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4079122" cy="4380208"/>
          </a:xfrm>
          <a:custGeom>
            <a:avLst/>
            <a:gdLst>
              <a:gd name="connsiteX0" fmla="*/ 0 w 5438829"/>
              <a:gd name="connsiteY0" fmla="*/ 0 h 5840278"/>
              <a:gd name="connsiteX1" fmla="*/ 4466700 w 5438829"/>
              <a:gd name="connsiteY1" fmla="*/ 0 h 5840278"/>
              <a:gd name="connsiteX2" fmla="*/ 4652178 w 5438829"/>
              <a:gd name="connsiteY2" fmla="*/ 204077 h 5840278"/>
              <a:gd name="connsiteX3" fmla="*/ 5438829 w 5438829"/>
              <a:gd name="connsiteY3" fmla="*/ 2395363 h 5840278"/>
              <a:gd name="connsiteX4" fmla="*/ 1993914 w 5438829"/>
              <a:gd name="connsiteY4" fmla="*/ 5840278 h 5840278"/>
              <a:gd name="connsiteX5" fmla="*/ 67829 w 5438829"/>
              <a:gd name="connsiteY5" fmla="*/ 5251941 h 5840278"/>
              <a:gd name="connsiteX6" fmla="*/ 0 w 5438829"/>
              <a:gd name="connsiteY6" fmla="*/ 5201220 h 58402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438829" h="5840278">
                <a:moveTo>
                  <a:pt x="0" y="0"/>
                </a:moveTo>
                <a:lnTo>
                  <a:pt x="4466700" y="0"/>
                </a:lnTo>
                <a:lnTo>
                  <a:pt x="4652178" y="204077"/>
                </a:lnTo>
                <a:cubicBezTo>
                  <a:pt x="5143616" y="799562"/>
                  <a:pt x="5438829" y="1562987"/>
                  <a:pt x="5438829" y="2395363"/>
                </a:cubicBezTo>
                <a:cubicBezTo>
                  <a:pt x="5438829" y="4297937"/>
                  <a:pt x="3896488" y="5840278"/>
                  <a:pt x="1993914" y="5840278"/>
                </a:cubicBezTo>
                <a:cubicBezTo>
                  <a:pt x="1280449" y="5840278"/>
                  <a:pt x="617641" y="5623387"/>
                  <a:pt x="67829" y="5251941"/>
                </a:cubicBezTo>
                <a:lnTo>
                  <a:pt x="0" y="5201220"/>
                </a:ln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3" name="Freeform: Shape 22">
            <a:extLst>
              <a:ext uri="{FF2B5EF4-FFF2-40B4-BE49-F238E27FC236}">
                <a16:creationId xmlns:a16="http://schemas.microsoft.com/office/drawing/2014/main" xmlns="" id="{96964194-5878-40D2-8EC0-DDC58387FA5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3951850" cy="4241205"/>
          </a:xfrm>
          <a:custGeom>
            <a:avLst/>
            <a:gdLst>
              <a:gd name="connsiteX0" fmla="*/ 0 w 5269134"/>
              <a:gd name="connsiteY0" fmla="*/ 0 h 5654940"/>
              <a:gd name="connsiteX1" fmla="*/ 4227767 w 5269134"/>
              <a:gd name="connsiteY1" fmla="*/ 0 h 5654940"/>
              <a:gd name="connsiteX2" fmla="*/ 4312042 w 5269134"/>
              <a:gd name="connsiteY2" fmla="*/ 76595 h 5654940"/>
              <a:gd name="connsiteX3" fmla="*/ 5269134 w 5269134"/>
              <a:gd name="connsiteY3" fmla="*/ 2387221 h 5654940"/>
              <a:gd name="connsiteX4" fmla="*/ 2001415 w 5269134"/>
              <a:gd name="connsiteY4" fmla="*/ 5654940 h 5654940"/>
              <a:gd name="connsiteX5" fmla="*/ 198928 w 5269134"/>
              <a:gd name="connsiteY5" fmla="*/ 5113274 h 5654940"/>
              <a:gd name="connsiteX6" fmla="*/ 0 w 5269134"/>
              <a:gd name="connsiteY6" fmla="*/ 4969563 h 56549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269134" h="5654940">
                <a:moveTo>
                  <a:pt x="0" y="0"/>
                </a:moveTo>
                <a:lnTo>
                  <a:pt x="4227767" y="0"/>
                </a:lnTo>
                <a:lnTo>
                  <a:pt x="4312042" y="76595"/>
                </a:lnTo>
                <a:cubicBezTo>
                  <a:pt x="4903383" y="667936"/>
                  <a:pt x="5269134" y="1484866"/>
                  <a:pt x="5269134" y="2387221"/>
                </a:cubicBezTo>
                <a:cubicBezTo>
                  <a:pt x="5269134" y="4191932"/>
                  <a:pt x="3806126" y="5654940"/>
                  <a:pt x="2001415" y="5654940"/>
                </a:cubicBezTo>
                <a:cubicBezTo>
                  <a:pt x="1335223" y="5654940"/>
                  <a:pt x="715593" y="5455584"/>
                  <a:pt x="198928" y="5113274"/>
                </a:cubicBezTo>
                <a:lnTo>
                  <a:pt x="0" y="4969563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Rezervirano mjesto sadržaja 4" descr="Slika na kojoj se prikazuje odjeća&#10;&#10;Opis je automatski generiran">
            <a:extLst>
              <a:ext uri="{FF2B5EF4-FFF2-40B4-BE49-F238E27FC236}">
                <a16:creationId xmlns:a16="http://schemas.microsoft.com/office/drawing/2014/main" xmlns="" id="{76B82B6B-EE31-480B-AC78-9750D531CAC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79549" y="219456"/>
            <a:ext cx="1000115" cy="3252406"/>
          </a:xfrm>
          <a:prstGeom prst="rect">
            <a:avLst/>
          </a:prstGeom>
        </p:spPr>
      </p:pic>
      <p:sp>
        <p:nvSpPr>
          <p:cNvPr id="9" name="Content Placeholder 8">
            <a:extLst>
              <a:ext uri="{FF2B5EF4-FFF2-40B4-BE49-F238E27FC236}">
                <a16:creationId xmlns:a16="http://schemas.microsoft.com/office/drawing/2014/main" xmlns="" id="{3730A9DA-21C5-404F-8B6F-59F24FCFDCD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40250" y="1709263"/>
            <a:ext cx="3985907" cy="2531940"/>
          </a:xfrm>
        </p:spPr>
        <p:txBody>
          <a:bodyPr anchor="t">
            <a:normAutofit/>
          </a:bodyPr>
          <a:lstStyle/>
          <a:p>
            <a:r>
              <a:rPr lang="hr-HR" sz="2400" dirty="0"/>
              <a:t>Djevojčice – učenje od roditelja</a:t>
            </a:r>
          </a:p>
          <a:p>
            <a:r>
              <a:rPr lang="hr-HR" sz="2400" dirty="0"/>
              <a:t>Dječaci – škole svećenika</a:t>
            </a:r>
          </a:p>
          <a:p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xmlns="" val="355234241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>
            <a:extLst>
              <a:ext uri="{FF2B5EF4-FFF2-40B4-BE49-F238E27FC236}">
                <a16:creationId xmlns:a16="http://schemas.microsoft.com/office/drawing/2014/main" xmlns="" id="{823AC064-BC96-4F32-8AE1-B2FD3875482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 bwMode="ltGray">
          <a:xfrm>
            <a:off x="283551" y="257614"/>
            <a:ext cx="8579094" cy="1383192"/>
          </a:xfrm>
          <a:prstGeom prst="rect">
            <a:avLst/>
          </a:prstGeom>
          <a:solidFill>
            <a:srgbClr val="404040"/>
          </a:solidFill>
          <a:ln w="127000" cap="sq" cmpd="thinThick">
            <a:solidFill>
              <a:srgbClr val="4040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xmlns="" id="{D1680A89-7889-434C-B272-7EAA43B732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4554" y="349933"/>
            <a:ext cx="8354891" cy="697835"/>
          </a:xfrm>
          <a:prstGeom prst="ellipse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29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Rad s </a:t>
            </a:r>
            <a:r>
              <a:rPr lang="en-US" sz="2900" kern="12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povijesnim</a:t>
            </a:r>
            <a:r>
              <a:rPr lang="en-US" sz="29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2900" kern="12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izvorima</a:t>
            </a:r>
            <a:endParaRPr lang="en-US" sz="2900" kern="12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xmlns="" id="{7E7C77BC-7138-40B1-A15B-20F57A49462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1657350" y="1086473"/>
            <a:ext cx="5829300" cy="0"/>
          </a:xfrm>
          <a:prstGeom prst="line">
            <a:avLst/>
          </a:prstGeom>
          <a:ln w="22225"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Rezervirano mjesto sadržaja 4" descr="Slika na kojoj se prikazuje velik, zgrada&#10;&#10;Opis je automatski generiran">
            <a:extLst>
              <a:ext uri="{FF2B5EF4-FFF2-40B4-BE49-F238E27FC236}">
                <a16:creationId xmlns:a16="http://schemas.microsoft.com/office/drawing/2014/main" xmlns="" id="{24E23730-CAED-4B6F-942B-FAC6B51F8D1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24791" y="1882433"/>
            <a:ext cx="6853092" cy="29982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22269844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>
            <a:extLst>
              <a:ext uri="{FF2B5EF4-FFF2-40B4-BE49-F238E27FC236}">
                <a16:creationId xmlns:a16="http://schemas.microsoft.com/office/drawing/2014/main" xmlns="" id="{A4AC5506-6312-4701-8D3C-40187889A94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488814"/>
            <a:ext cx="9144000" cy="552413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xmlns="" id="{CE5C737C-9AEB-4983-80B7-49BF2E4BAF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7399" y="482600"/>
            <a:ext cx="8408193" cy="558627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2400" kern="1200">
                <a:solidFill>
                  <a:schemeClr val="bg1"/>
                </a:solidFill>
                <a:latin typeface="+mj-lt"/>
                <a:ea typeface="+mj-ea"/>
                <a:cs typeface="+mj-cs"/>
              </a:rPr>
              <a:t>Rad s povijesnim izvorima</a:t>
            </a:r>
          </a:p>
        </p:txBody>
      </p:sp>
      <p:pic>
        <p:nvPicPr>
          <p:cNvPr id="5" name="Rezervirano mjesto sadržaja 4">
            <a:extLst>
              <a:ext uri="{FF2B5EF4-FFF2-40B4-BE49-F238E27FC236}">
                <a16:creationId xmlns:a16="http://schemas.microsoft.com/office/drawing/2014/main" xmlns="" id="{2BC0163E-8070-4B3F-972F-BF2B68F3744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7181" r="15041" b="-1"/>
          <a:stretch/>
        </p:blipFill>
        <p:spPr>
          <a:xfrm>
            <a:off x="1642551" y="1256420"/>
            <a:ext cx="5858897" cy="32956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0177544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8D70B121-56F4-4848-B38B-182089D909F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 bwMode="ltGray">
          <a:xfrm>
            <a:off x="241173" y="240030"/>
            <a:ext cx="8661654" cy="4663440"/>
          </a:xfrm>
          <a:prstGeom prst="rect">
            <a:avLst/>
          </a:prstGeom>
          <a:solidFill>
            <a:schemeClr val="tx1">
              <a:alpha val="8000"/>
            </a:schemeClr>
          </a:solidFill>
          <a:ln w="127000" cap="sq" cmpd="thinThick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xmlns="" id="{7F2B4717-77B2-43A4-8081-ACF7E8936B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722907"/>
            <a:ext cx="2620771" cy="3697685"/>
          </a:xfrm>
        </p:spPr>
        <p:txBody>
          <a:bodyPr>
            <a:normAutofit/>
          </a:bodyPr>
          <a:lstStyle/>
          <a:p>
            <a:pPr algn="r"/>
            <a:r>
              <a:rPr lang="hr-HR">
                <a:solidFill>
                  <a:schemeClr val="accent1"/>
                </a:solidFill>
              </a:rPr>
              <a:t>Babilonci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xmlns="" id="{2D72A2C9-F3CA-4216-8BAD-FA4C970C3C4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3490722" y="1543050"/>
            <a:ext cx="0" cy="2057400"/>
          </a:xfrm>
          <a:prstGeom prst="line">
            <a:avLst/>
          </a:prstGeom>
          <a:ln w="1905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xmlns="" id="{F6631C15-3B4F-4589-892C-708E34ADBA1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32023" y="722907"/>
            <a:ext cx="4783327" cy="3697685"/>
          </a:xfrm>
        </p:spPr>
        <p:txBody>
          <a:bodyPr anchor="ctr">
            <a:normAutofit/>
          </a:bodyPr>
          <a:lstStyle/>
          <a:p>
            <a:r>
              <a:rPr lang="hr-HR" sz="2400" dirty="0" err="1" smtClean="0"/>
              <a:t>Hamurabi</a:t>
            </a:r>
            <a:r>
              <a:rPr lang="hr-HR" sz="2400" dirty="0" smtClean="0"/>
              <a:t> </a:t>
            </a:r>
            <a:r>
              <a:rPr lang="hr-HR" sz="2400" dirty="0"/>
              <a:t>VIII. stoljeće pr. Krista</a:t>
            </a:r>
          </a:p>
          <a:p>
            <a:r>
              <a:rPr lang="hr-HR" sz="2400" dirty="0"/>
              <a:t>Stela</a:t>
            </a:r>
          </a:p>
          <a:p>
            <a:r>
              <a:rPr lang="hr-HR" sz="2400" dirty="0" err="1"/>
              <a:t>Hamurabijev</a:t>
            </a:r>
            <a:r>
              <a:rPr lang="hr-HR" sz="2400" dirty="0"/>
              <a:t> zakonik, prvi poznati svjetski zbornik zakona </a:t>
            </a:r>
          </a:p>
        </p:txBody>
      </p:sp>
    </p:spTree>
    <p:extLst>
      <p:ext uri="{BB962C8B-B14F-4D97-AF65-F5344CB8AC3E}">
        <p14:creationId xmlns:p14="http://schemas.microsoft.com/office/powerpoint/2010/main" xmlns="" val="148945208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A867215D-F33A-4F28-ABCD-C9C3C343F0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59971" y="1337969"/>
            <a:ext cx="3483937" cy="2166835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pPr algn="l">
              <a:lnSpc>
                <a:spcPct val="90000"/>
              </a:lnSpc>
            </a:pPr>
            <a:r>
              <a:rPr lang="hr-HR" sz="6000" dirty="0"/>
              <a:t>Rad s povijesnim izvorima</a:t>
            </a:r>
            <a:endParaRPr lang="en-US" sz="6000" dirty="0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xmlns="" id="{1DB7C82F-AB7E-4F0C-B829-FA1B9C41518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flipH="1">
            <a:off x="0" y="0"/>
            <a:ext cx="4629586" cy="5143500"/>
          </a:xfrm>
          <a:custGeom>
            <a:avLst/>
            <a:gdLst>
              <a:gd name="connsiteX0" fmla="*/ 6172782 w 6172782"/>
              <a:gd name="connsiteY0" fmla="*/ 0 h 6858000"/>
              <a:gd name="connsiteX1" fmla="*/ 69075 w 6172782"/>
              <a:gd name="connsiteY1" fmla="*/ 0 h 6858000"/>
              <a:gd name="connsiteX2" fmla="*/ 35131 w 6172782"/>
              <a:gd name="connsiteY2" fmla="*/ 267128 h 6858000"/>
              <a:gd name="connsiteX3" fmla="*/ 0 w 6172782"/>
              <a:gd name="connsiteY3" fmla="*/ 962845 h 6858000"/>
              <a:gd name="connsiteX4" fmla="*/ 3276103 w 6172782"/>
              <a:gd name="connsiteY4" fmla="*/ 6782205 h 6858000"/>
              <a:gd name="connsiteX5" fmla="*/ 3407923 w 6172782"/>
              <a:gd name="connsiteY5" fmla="*/ 6858000 h 6858000"/>
              <a:gd name="connsiteX6" fmla="*/ 6172782 w 6172782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172782" h="6858000">
                <a:moveTo>
                  <a:pt x="6172782" y="0"/>
                </a:moveTo>
                <a:lnTo>
                  <a:pt x="69075" y="0"/>
                </a:lnTo>
                <a:lnTo>
                  <a:pt x="35131" y="267128"/>
                </a:lnTo>
                <a:cubicBezTo>
                  <a:pt x="11901" y="495874"/>
                  <a:pt x="0" y="727970"/>
                  <a:pt x="0" y="962845"/>
                </a:cubicBezTo>
                <a:cubicBezTo>
                  <a:pt x="0" y="3429034"/>
                  <a:pt x="1312002" y="5588789"/>
                  <a:pt x="3276103" y="6782205"/>
                </a:cubicBezTo>
                <a:lnTo>
                  <a:pt x="3407923" y="6858000"/>
                </a:lnTo>
                <a:lnTo>
                  <a:pt x="6172782" y="6858000"/>
                </a:ln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Rezervirano mjesto sadržaja 4">
            <a:extLst>
              <a:ext uri="{FF2B5EF4-FFF2-40B4-BE49-F238E27FC236}">
                <a16:creationId xmlns:a16="http://schemas.microsoft.com/office/drawing/2014/main" xmlns="" id="{5EF7423E-9DAD-4EB2-B82D-90B74F054F0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3537" r="-2" b="35272"/>
          <a:stretch/>
        </p:blipFill>
        <p:spPr>
          <a:xfrm>
            <a:off x="20" y="10"/>
            <a:ext cx="4518095" cy="5143490"/>
          </a:xfrm>
          <a:custGeom>
            <a:avLst/>
            <a:gdLst>
              <a:gd name="connsiteX0" fmla="*/ 0 w 6024154"/>
              <a:gd name="connsiteY0" fmla="*/ 0 h 6858000"/>
              <a:gd name="connsiteX1" fmla="*/ 5953780 w 6024154"/>
              <a:gd name="connsiteY1" fmla="*/ 0 h 6858000"/>
              <a:gd name="connsiteX2" fmla="*/ 5989880 w 6024154"/>
              <a:gd name="connsiteY2" fmla="*/ 284091 h 6858000"/>
              <a:gd name="connsiteX3" fmla="*/ 6024154 w 6024154"/>
              <a:gd name="connsiteY3" fmla="*/ 962844 h 6858000"/>
              <a:gd name="connsiteX4" fmla="*/ 2549934 w 6024154"/>
              <a:gd name="connsiteY4" fmla="*/ 6800152 h 6858000"/>
              <a:gd name="connsiteX5" fmla="*/ 2436987 w 6024154"/>
              <a:gd name="connsiteY5" fmla="*/ 6858000 h 6858000"/>
              <a:gd name="connsiteX6" fmla="*/ 0 w 6024154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24154" h="6858000">
                <a:moveTo>
                  <a:pt x="0" y="0"/>
                </a:moveTo>
                <a:lnTo>
                  <a:pt x="5953780" y="0"/>
                </a:lnTo>
                <a:lnTo>
                  <a:pt x="5989880" y="284091"/>
                </a:lnTo>
                <a:cubicBezTo>
                  <a:pt x="6012544" y="507260"/>
                  <a:pt x="6024154" y="733696"/>
                  <a:pt x="6024154" y="962844"/>
                </a:cubicBezTo>
                <a:cubicBezTo>
                  <a:pt x="6024154" y="3483472"/>
                  <a:pt x="4619336" y="5675986"/>
                  <a:pt x="2549934" y="6800152"/>
                </a:cubicBezTo>
                <a:lnTo>
                  <a:pt x="2436987" y="6858000"/>
                </a:lnTo>
                <a:lnTo>
                  <a:pt x="0" y="6858000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xmlns="" val="417863636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: Shape 9">
            <a:extLst>
              <a:ext uri="{FF2B5EF4-FFF2-40B4-BE49-F238E27FC236}">
                <a16:creationId xmlns:a16="http://schemas.microsoft.com/office/drawing/2014/main" xmlns="" id="{42285737-90EE-47DC-AC80-8AE156B1196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flipV="1">
            <a:off x="0" y="0"/>
            <a:ext cx="3302781" cy="5143500"/>
          </a:xfrm>
          <a:custGeom>
            <a:avLst/>
            <a:gdLst>
              <a:gd name="connsiteX0" fmla="*/ 3223890 w 4403709"/>
              <a:gd name="connsiteY0" fmla="*/ 6858001 h 6858001"/>
              <a:gd name="connsiteX1" fmla="*/ 4101908 w 4403709"/>
              <a:gd name="connsiteY1" fmla="*/ 6858001 h 6858001"/>
              <a:gd name="connsiteX2" fmla="*/ 3254950 w 4403709"/>
              <a:gd name="connsiteY2" fmla="*/ 1599356 h 6858001"/>
              <a:gd name="connsiteX3" fmla="*/ 3254950 w 4403709"/>
              <a:gd name="connsiteY3" fmla="*/ 1594062 h 6858001"/>
              <a:gd name="connsiteX4" fmla="*/ 4403709 w 4403709"/>
              <a:gd name="connsiteY4" fmla="*/ 0 h 6858001"/>
              <a:gd name="connsiteX5" fmla="*/ 3254950 w 4403709"/>
              <a:gd name="connsiteY5" fmla="*/ 0 h 6858001"/>
              <a:gd name="connsiteX6" fmla="*/ 2903520 w 4403709"/>
              <a:gd name="connsiteY6" fmla="*/ 0 h 6858001"/>
              <a:gd name="connsiteX7" fmla="*/ 0 w 4403709"/>
              <a:gd name="connsiteY7" fmla="*/ 0 h 6858001"/>
              <a:gd name="connsiteX8" fmla="*/ 0 w 4403709"/>
              <a:gd name="connsiteY8" fmla="*/ 6858000 h 6858001"/>
              <a:gd name="connsiteX9" fmla="*/ 3223890 w 4403709"/>
              <a:gd name="connsiteY9" fmla="*/ 6858000 h 6858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403709" h="6858001">
                <a:moveTo>
                  <a:pt x="3223890" y="6858001"/>
                </a:moveTo>
                <a:lnTo>
                  <a:pt x="4101908" y="6858001"/>
                </a:lnTo>
                <a:lnTo>
                  <a:pt x="3254950" y="1599356"/>
                </a:lnTo>
                <a:lnTo>
                  <a:pt x="3254950" y="1594062"/>
                </a:lnTo>
                <a:lnTo>
                  <a:pt x="4403709" y="0"/>
                </a:lnTo>
                <a:lnTo>
                  <a:pt x="3254950" y="0"/>
                </a:lnTo>
                <a:lnTo>
                  <a:pt x="2903520" y="0"/>
                </a:lnTo>
                <a:lnTo>
                  <a:pt x="0" y="0"/>
                </a:lnTo>
                <a:lnTo>
                  <a:pt x="0" y="6858000"/>
                </a:lnTo>
                <a:lnTo>
                  <a:pt x="3223890" y="685800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2">
            <a:schemeClr val="dk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xmlns="" id="{B57BDC17-F1B3-455F-BBF1-680AA1F25C0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GrpSpPr>
        <p:grpSpPr>
          <a:xfrm>
            <a:off x="2486469" y="0"/>
            <a:ext cx="1827609" cy="5143500"/>
            <a:chOff x="1320800" y="0"/>
            <a:chExt cx="2436813" cy="6858001"/>
          </a:xfrm>
        </p:grpSpPr>
        <p:sp>
          <p:nvSpPr>
            <p:cNvPr id="13" name="Freeform 6">
              <a:extLst>
                <a:ext uri="{FF2B5EF4-FFF2-40B4-BE49-F238E27FC236}">
                  <a16:creationId xmlns:a16="http://schemas.microsoft.com/office/drawing/2014/main" xmlns="" id="{64E2FA9A-FEF7-4501-B0EB-5E45EDD2177A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627188" y="0"/>
              <a:ext cx="1122363" cy="5329238"/>
            </a:xfrm>
            <a:custGeom>
              <a:avLst/>
              <a:gdLst/>
              <a:ahLst/>
              <a:cxnLst/>
              <a:rect l="0" t="0" r="r" b="b"/>
              <a:pathLst>
                <a:path w="707" h="3357">
                  <a:moveTo>
                    <a:pt x="0" y="3330"/>
                  </a:moveTo>
                  <a:lnTo>
                    <a:pt x="156" y="3357"/>
                  </a:lnTo>
                  <a:lnTo>
                    <a:pt x="707" y="0"/>
                  </a:lnTo>
                  <a:lnTo>
                    <a:pt x="547" y="0"/>
                  </a:lnTo>
                  <a:lnTo>
                    <a:pt x="0" y="333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14" name="Freeform 7">
              <a:extLst>
                <a:ext uri="{FF2B5EF4-FFF2-40B4-BE49-F238E27FC236}">
                  <a16:creationId xmlns:a16="http://schemas.microsoft.com/office/drawing/2014/main" xmlns="" id="{BC38192B-B4CB-47D4-A3B1-10010247F158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320800" y="0"/>
              <a:ext cx="1117600" cy="5276850"/>
            </a:xfrm>
            <a:custGeom>
              <a:avLst/>
              <a:gdLst/>
              <a:ahLst/>
              <a:cxnLst/>
              <a:rect l="0" t="0" r="r" b="b"/>
              <a:pathLst>
                <a:path w="704" h="3324">
                  <a:moveTo>
                    <a:pt x="704" y="0"/>
                  </a:moveTo>
                  <a:lnTo>
                    <a:pt x="545" y="0"/>
                  </a:lnTo>
                  <a:lnTo>
                    <a:pt x="0" y="3300"/>
                  </a:lnTo>
                  <a:lnTo>
                    <a:pt x="157" y="3324"/>
                  </a:lnTo>
                  <a:lnTo>
                    <a:pt x="704" y="0"/>
                  </a:lnTo>
                  <a:close/>
                </a:path>
              </a:pathLst>
            </a:custGeom>
            <a:solidFill>
              <a:srgbClr val="595959"/>
            </a:solidFill>
            <a:ln>
              <a:noFill/>
            </a:ln>
          </p:spPr>
        </p:sp>
        <p:sp>
          <p:nvSpPr>
            <p:cNvPr id="15" name="Freeform 8">
              <a:extLst>
                <a:ext uri="{FF2B5EF4-FFF2-40B4-BE49-F238E27FC236}">
                  <a16:creationId xmlns:a16="http://schemas.microsoft.com/office/drawing/2014/main" xmlns="" id="{96330E33-E171-4B0F-82B5-AF7230399B5C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320800" y="5238750"/>
              <a:ext cx="1228725" cy="1619250"/>
            </a:xfrm>
            <a:custGeom>
              <a:avLst/>
              <a:gdLst/>
              <a:ahLst/>
              <a:cxnLst/>
              <a:rect l="0" t="0" r="r" b="b"/>
              <a:pathLst>
                <a:path w="774" h="1020">
                  <a:moveTo>
                    <a:pt x="0" y="0"/>
                  </a:moveTo>
                  <a:lnTo>
                    <a:pt x="740" y="1020"/>
                  </a:lnTo>
                  <a:lnTo>
                    <a:pt x="774" y="10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62626"/>
            </a:solidFill>
            <a:ln>
              <a:noFill/>
            </a:ln>
          </p:spPr>
        </p:sp>
        <p:sp>
          <p:nvSpPr>
            <p:cNvPr id="16" name="Freeform 9">
              <a:extLst>
                <a:ext uri="{FF2B5EF4-FFF2-40B4-BE49-F238E27FC236}">
                  <a16:creationId xmlns:a16="http://schemas.microsoft.com/office/drawing/2014/main" xmlns="" id="{332B1723-69BF-42D7-B757-0FA059E15256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627188" y="5291138"/>
              <a:ext cx="1495425" cy="1566863"/>
            </a:xfrm>
            <a:custGeom>
              <a:avLst/>
              <a:gdLst/>
              <a:ahLst/>
              <a:cxnLst/>
              <a:rect l="0" t="0" r="r" b="b"/>
              <a:pathLst>
                <a:path w="942" h="987">
                  <a:moveTo>
                    <a:pt x="0" y="0"/>
                  </a:moveTo>
                  <a:lnTo>
                    <a:pt x="909" y="987"/>
                  </a:lnTo>
                  <a:lnTo>
                    <a:pt x="942" y="9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17" name="Freeform 10">
              <a:extLst>
                <a:ext uri="{FF2B5EF4-FFF2-40B4-BE49-F238E27FC236}">
                  <a16:creationId xmlns:a16="http://schemas.microsoft.com/office/drawing/2014/main" xmlns="" id="{F115D62D-1E96-48D1-A78D-D370A0BFB9B5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627188" y="5286375"/>
              <a:ext cx="2130425" cy="1571625"/>
            </a:xfrm>
            <a:custGeom>
              <a:avLst/>
              <a:gdLst/>
              <a:ahLst/>
              <a:cxnLst/>
              <a:rect l="0" t="0" r="r" b="b"/>
              <a:pathLst>
                <a:path w="1342" h="990">
                  <a:moveTo>
                    <a:pt x="0" y="3"/>
                  </a:moveTo>
                  <a:lnTo>
                    <a:pt x="942" y="990"/>
                  </a:lnTo>
                  <a:lnTo>
                    <a:pt x="1342" y="990"/>
                  </a:lnTo>
                  <a:lnTo>
                    <a:pt x="156" y="27"/>
                  </a:ln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18" name="Freeform 11">
              <a:extLst>
                <a:ext uri="{FF2B5EF4-FFF2-40B4-BE49-F238E27FC236}">
                  <a16:creationId xmlns:a16="http://schemas.microsoft.com/office/drawing/2014/main" xmlns="" id="{91C2876A-169D-4822-A766-C00578C88B4B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320800" y="5238750"/>
              <a:ext cx="1695450" cy="1619250"/>
            </a:xfrm>
            <a:custGeom>
              <a:avLst/>
              <a:gdLst/>
              <a:ahLst/>
              <a:cxnLst/>
              <a:rect l="0" t="0" r="r" b="b"/>
              <a:pathLst>
                <a:path w="1068" h="1020">
                  <a:moveTo>
                    <a:pt x="1068" y="1020"/>
                  </a:moveTo>
                  <a:lnTo>
                    <a:pt x="184" y="60"/>
                  </a:lnTo>
                  <a:lnTo>
                    <a:pt x="154" y="27"/>
                  </a:lnTo>
                  <a:lnTo>
                    <a:pt x="157" y="27"/>
                  </a:lnTo>
                  <a:lnTo>
                    <a:pt x="157" y="24"/>
                  </a:lnTo>
                  <a:lnTo>
                    <a:pt x="154" y="24"/>
                  </a:lnTo>
                  <a:lnTo>
                    <a:pt x="0" y="0"/>
                  </a:lnTo>
                  <a:lnTo>
                    <a:pt x="0" y="0"/>
                  </a:lnTo>
                  <a:lnTo>
                    <a:pt x="774" y="1020"/>
                  </a:lnTo>
                  <a:lnTo>
                    <a:pt x="1068" y="1020"/>
                  </a:lnTo>
                  <a:close/>
                </a:path>
              </a:pathLst>
            </a:custGeom>
            <a:solidFill>
              <a:srgbClr val="404040"/>
            </a:solidFill>
            <a:ln>
              <a:noFill/>
            </a:ln>
          </p:spPr>
        </p:sp>
      </p:grpSp>
      <p:sp>
        <p:nvSpPr>
          <p:cNvPr id="2" name="Naslov 1">
            <a:extLst>
              <a:ext uri="{FF2B5EF4-FFF2-40B4-BE49-F238E27FC236}">
                <a16:creationId xmlns:a16="http://schemas.microsoft.com/office/drawing/2014/main" xmlns="" id="{96AFAC68-F505-4C0F-AC37-D18E636228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1265" y="514350"/>
            <a:ext cx="2085203" cy="3829050"/>
          </a:xfrm>
        </p:spPr>
        <p:txBody>
          <a:bodyPr>
            <a:normAutofit/>
          </a:bodyPr>
          <a:lstStyle/>
          <a:p>
            <a:r>
              <a:rPr lang="hr-HR" sz="3000">
                <a:solidFill>
                  <a:srgbClr val="FFFFFF"/>
                </a:solidFill>
              </a:rPr>
              <a:t>UPAMTIMO</a:t>
            </a:r>
          </a:p>
        </p:txBody>
      </p:sp>
      <p:graphicFrame>
        <p:nvGraphicFramePr>
          <p:cNvPr id="5" name="Rezervirano mjesto sadržaja 2">
            <a:extLst>
              <a:ext uri="{FF2B5EF4-FFF2-40B4-BE49-F238E27FC236}">
                <a16:creationId xmlns:a16="http://schemas.microsoft.com/office/drawing/2014/main" xmlns="" id="{13C70D1C-EF7E-4151-8E44-4512FFB89EF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819352276"/>
              </p:ext>
            </p:extLst>
          </p:nvPr>
        </p:nvGraphicFramePr>
        <p:xfrm>
          <a:off x="3787823" y="948294"/>
          <a:ext cx="4869656" cy="38290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xmlns="" val="13229169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: Shape 9">
            <a:extLst>
              <a:ext uri="{FF2B5EF4-FFF2-40B4-BE49-F238E27FC236}">
                <a16:creationId xmlns:a16="http://schemas.microsoft.com/office/drawing/2014/main" xmlns="" id="{42285737-90EE-47DC-AC80-8AE156B1196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flipV="1">
            <a:off x="0" y="0"/>
            <a:ext cx="3302781" cy="5143500"/>
          </a:xfrm>
          <a:custGeom>
            <a:avLst/>
            <a:gdLst>
              <a:gd name="connsiteX0" fmla="*/ 3223890 w 4403709"/>
              <a:gd name="connsiteY0" fmla="*/ 6858001 h 6858001"/>
              <a:gd name="connsiteX1" fmla="*/ 4101908 w 4403709"/>
              <a:gd name="connsiteY1" fmla="*/ 6858001 h 6858001"/>
              <a:gd name="connsiteX2" fmla="*/ 3254950 w 4403709"/>
              <a:gd name="connsiteY2" fmla="*/ 1599356 h 6858001"/>
              <a:gd name="connsiteX3" fmla="*/ 3254950 w 4403709"/>
              <a:gd name="connsiteY3" fmla="*/ 1594062 h 6858001"/>
              <a:gd name="connsiteX4" fmla="*/ 4403709 w 4403709"/>
              <a:gd name="connsiteY4" fmla="*/ 0 h 6858001"/>
              <a:gd name="connsiteX5" fmla="*/ 3254950 w 4403709"/>
              <a:gd name="connsiteY5" fmla="*/ 0 h 6858001"/>
              <a:gd name="connsiteX6" fmla="*/ 2903520 w 4403709"/>
              <a:gd name="connsiteY6" fmla="*/ 0 h 6858001"/>
              <a:gd name="connsiteX7" fmla="*/ 0 w 4403709"/>
              <a:gd name="connsiteY7" fmla="*/ 0 h 6858001"/>
              <a:gd name="connsiteX8" fmla="*/ 0 w 4403709"/>
              <a:gd name="connsiteY8" fmla="*/ 6858000 h 6858001"/>
              <a:gd name="connsiteX9" fmla="*/ 3223890 w 4403709"/>
              <a:gd name="connsiteY9" fmla="*/ 6858000 h 6858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403709" h="6858001">
                <a:moveTo>
                  <a:pt x="3223890" y="6858001"/>
                </a:moveTo>
                <a:lnTo>
                  <a:pt x="4101908" y="6858001"/>
                </a:lnTo>
                <a:lnTo>
                  <a:pt x="3254950" y="1599356"/>
                </a:lnTo>
                <a:lnTo>
                  <a:pt x="3254950" y="1594062"/>
                </a:lnTo>
                <a:lnTo>
                  <a:pt x="4403709" y="0"/>
                </a:lnTo>
                <a:lnTo>
                  <a:pt x="3254950" y="0"/>
                </a:lnTo>
                <a:lnTo>
                  <a:pt x="2903520" y="0"/>
                </a:lnTo>
                <a:lnTo>
                  <a:pt x="0" y="0"/>
                </a:lnTo>
                <a:lnTo>
                  <a:pt x="0" y="6858000"/>
                </a:lnTo>
                <a:lnTo>
                  <a:pt x="3223890" y="685800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2">
            <a:schemeClr val="dk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xmlns="" id="{B57BDC17-F1B3-455F-BBF1-680AA1F25C0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GrpSpPr>
        <p:grpSpPr>
          <a:xfrm>
            <a:off x="2486469" y="0"/>
            <a:ext cx="1827609" cy="5143500"/>
            <a:chOff x="1320800" y="0"/>
            <a:chExt cx="2436813" cy="6858001"/>
          </a:xfrm>
        </p:grpSpPr>
        <p:sp>
          <p:nvSpPr>
            <p:cNvPr id="13" name="Freeform 6">
              <a:extLst>
                <a:ext uri="{FF2B5EF4-FFF2-40B4-BE49-F238E27FC236}">
                  <a16:creationId xmlns:a16="http://schemas.microsoft.com/office/drawing/2014/main" xmlns="" id="{64E2FA9A-FEF7-4501-B0EB-5E45EDD2177A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627188" y="0"/>
              <a:ext cx="1122363" cy="5329238"/>
            </a:xfrm>
            <a:custGeom>
              <a:avLst/>
              <a:gdLst/>
              <a:ahLst/>
              <a:cxnLst/>
              <a:rect l="0" t="0" r="r" b="b"/>
              <a:pathLst>
                <a:path w="707" h="3357">
                  <a:moveTo>
                    <a:pt x="0" y="3330"/>
                  </a:moveTo>
                  <a:lnTo>
                    <a:pt x="156" y="3357"/>
                  </a:lnTo>
                  <a:lnTo>
                    <a:pt x="707" y="0"/>
                  </a:lnTo>
                  <a:lnTo>
                    <a:pt x="547" y="0"/>
                  </a:lnTo>
                  <a:lnTo>
                    <a:pt x="0" y="333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14" name="Freeform 7">
              <a:extLst>
                <a:ext uri="{FF2B5EF4-FFF2-40B4-BE49-F238E27FC236}">
                  <a16:creationId xmlns:a16="http://schemas.microsoft.com/office/drawing/2014/main" xmlns="" id="{BC38192B-B4CB-47D4-A3B1-10010247F158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320800" y="0"/>
              <a:ext cx="1117600" cy="5276850"/>
            </a:xfrm>
            <a:custGeom>
              <a:avLst/>
              <a:gdLst/>
              <a:ahLst/>
              <a:cxnLst/>
              <a:rect l="0" t="0" r="r" b="b"/>
              <a:pathLst>
                <a:path w="704" h="3324">
                  <a:moveTo>
                    <a:pt x="704" y="0"/>
                  </a:moveTo>
                  <a:lnTo>
                    <a:pt x="545" y="0"/>
                  </a:lnTo>
                  <a:lnTo>
                    <a:pt x="0" y="3300"/>
                  </a:lnTo>
                  <a:lnTo>
                    <a:pt x="157" y="3324"/>
                  </a:lnTo>
                  <a:lnTo>
                    <a:pt x="704" y="0"/>
                  </a:lnTo>
                  <a:close/>
                </a:path>
              </a:pathLst>
            </a:custGeom>
            <a:solidFill>
              <a:srgbClr val="595959"/>
            </a:solidFill>
            <a:ln>
              <a:noFill/>
            </a:ln>
          </p:spPr>
        </p:sp>
        <p:sp>
          <p:nvSpPr>
            <p:cNvPr id="15" name="Freeform 8">
              <a:extLst>
                <a:ext uri="{FF2B5EF4-FFF2-40B4-BE49-F238E27FC236}">
                  <a16:creationId xmlns:a16="http://schemas.microsoft.com/office/drawing/2014/main" xmlns="" id="{96330E33-E171-4B0F-82B5-AF7230399B5C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320800" y="5238750"/>
              <a:ext cx="1228725" cy="1619250"/>
            </a:xfrm>
            <a:custGeom>
              <a:avLst/>
              <a:gdLst/>
              <a:ahLst/>
              <a:cxnLst/>
              <a:rect l="0" t="0" r="r" b="b"/>
              <a:pathLst>
                <a:path w="774" h="1020">
                  <a:moveTo>
                    <a:pt x="0" y="0"/>
                  </a:moveTo>
                  <a:lnTo>
                    <a:pt x="740" y="1020"/>
                  </a:lnTo>
                  <a:lnTo>
                    <a:pt x="774" y="10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62626"/>
            </a:solidFill>
            <a:ln>
              <a:noFill/>
            </a:ln>
          </p:spPr>
        </p:sp>
        <p:sp>
          <p:nvSpPr>
            <p:cNvPr id="16" name="Freeform 9">
              <a:extLst>
                <a:ext uri="{FF2B5EF4-FFF2-40B4-BE49-F238E27FC236}">
                  <a16:creationId xmlns:a16="http://schemas.microsoft.com/office/drawing/2014/main" xmlns="" id="{332B1723-69BF-42D7-B757-0FA059E15256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627188" y="5291138"/>
              <a:ext cx="1495425" cy="1566863"/>
            </a:xfrm>
            <a:custGeom>
              <a:avLst/>
              <a:gdLst/>
              <a:ahLst/>
              <a:cxnLst/>
              <a:rect l="0" t="0" r="r" b="b"/>
              <a:pathLst>
                <a:path w="942" h="987">
                  <a:moveTo>
                    <a:pt x="0" y="0"/>
                  </a:moveTo>
                  <a:lnTo>
                    <a:pt x="909" y="987"/>
                  </a:lnTo>
                  <a:lnTo>
                    <a:pt x="942" y="9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17" name="Freeform 10">
              <a:extLst>
                <a:ext uri="{FF2B5EF4-FFF2-40B4-BE49-F238E27FC236}">
                  <a16:creationId xmlns:a16="http://schemas.microsoft.com/office/drawing/2014/main" xmlns="" id="{F115D62D-1E96-48D1-A78D-D370A0BFB9B5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627188" y="5286375"/>
              <a:ext cx="2130425" cy="1571625"/>
            </a:xfrm>
            <a:custGeom>
              <a:avLst/>
              <a:gdLst/>
              <a:ahLst/>
              <a:cxnLst/>
              <a:rect l="0" t="0" r="r" b="b"/>
              <a:pathLst>
                <a:path w="1342" h="990">
                  <a:moveTo>
                    <a:pt x="0" y="3"/>
                  </a:moveTo>
                  <a:lnTo>
                    <a:pt x="942" y="990"/>
                  </a:lnTo>
                  <a:lnTo>
                    <a:pt x="1342" y="990"/>
                  </a:lnTo>
                  <a:lnTo>
                    <a:pt x="156" y="27"/>
                  </a:ln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18" name="Freeform 11">
              <a:extLst>
                <a:ext uri="{FF2B5EF4-FFF2-40B4-BE49-F238E27FC236}">
                  <a16:creationId xmlns:a16="http://schemas.microsoft.com/office/drawing/2014/main" xmlns="" id="{91C2876A-169D-4822-A766-C00578C88B4B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320800" y="5238750"/>
              <a:ext cx="1695450" cy="1619250"/>
            </a:xfrm>
            <a:custGeom>
              <a:avLst/>
              <a:gdLst/>
              <a:ahLst/>
              <a:cxnLst/>
              <a:rect l="0" t="0" r="r" b="b"/>
              <a:pathLst>
                <a:path w="1068" h="1020">
                  <a:moveTo>
                    <a:pt x="1068" y="1020"/>
                  </a:moveTo>
                  <a:lnTo>
                    <a:pt x="184" y="60"/>
                  </a:lnTo>
                  <a:lnTo>
                    <a:pt x="154" y="27"/>
                  </a:lnTo>
                  <a:lnTo>
                    <a:pt x="157" y="27"/>
                  </a:lnTo>
                  <a:lnTo>
                    <a:pt x="157" y="24"/>
                  </a:lnTo>
                  <a:lnTo>
                    <a:pt x="154" y="24"/>
                  </a:lnTo>
                  <a:lnTo>
                    <a:pt x="0" y="0"/>
                  </a:lnTo>
                  <a:lnTo>
                    <a:pt x="0" y="0"/>
                  </a:lnTo>
                  <a:lnTo>
                    <a:pt x="774" y="1020"/>
                  </a:lnTo>
                  <a:lnTo>
                    <a:pt x="1068" y="1020"/>
                  </a:lnTo>
                  <a:close/>
                </a:path>
              </a:pathLst>
            </a:custGeom>
            <a:solidFill>
              <a:srgbClr val="404040"/>
            </a:solidFill>
            <a:ln>
              <a:noFill/>
            </a:ln>
          </p:spPr>
        </p:sp>
      </p:grpSp>
      <p:sp>
        <p:nvSpPr>
          <p:cNvPr id="2" name="Naslov 1">
            <a:extLst>
              <a:ext uri="{FF2B5EF4-FFF2-40B4-BE49-F238E27FC236}">
                <a16:creationId xmlns:a16="http://schemas.microsoft.com/office/drawing/2014/main" xmlns="" id="{76BC1AC8-037A-42A6-8B19-9EA3D23D8E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1265" y="514350"/>
            <a:ext cx="2085203" cy="3829050"/>
          </a:xfrm>
        </p:spPr>
        <p:txBody>
          <a:bodyPr>
            <a:normAutofit/>
          </a:bodyPr>
          <a:lstStyle/>
          <a:p>
            <a:r>
              <a:rPr lang="hr-HR" sz="3000">
                <a:solidFill>
                  <a:srgbClr val="FFFFFF"/>
                </a:solidFill>
              </a:rPr>
              <a:t>SUMERANI</a:t>
            </a:r>
          </a:p>
        </p:txBody>
      </p:sp>
      <p:graphicFrame>
        <p:nvGraphicFramePr>
          <p:cNvPr id="5" name="Rezervirano mjesto sadržaja 2">
            <a:extLst>
              <a:ext uri="{FF2B5EF4-FFF2-40B4-BE49-F238E27FC236}">
                <a16:creationId xmlns:a16="http://schemas.microsoft.com/office/drawing/2014/main" xmlns="" id="{7BFB2D56-3600-4127-9323-FD0CDA4A88A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2966880277"/>
              </p:ext>
            </p:extLst>
          </p:nvPr>
        </p:nvGraphicFramePr>
        <p:xfrm>
          <a:off x="3809697" y="888166"/>
          <a:ext cx="4869656" cy="38290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xmlns="" val="190986914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Rezervirano mjesto sadržaja 4" descr="Slika na kojoj se prikazuje nebo, znak&#10;&#10;Opis je automatski generiran">
            <a:extLst>
              <a:ext uri="{FF2B5EF4-FFF2-40B4-BE49-F238E27FC236}">
                <a16:creationId xmlns:a16="http://schemas.microsoft.com/office/drawing/2014/main" xmlns="" id="{D1FD1E43-88B2-4EEC-92A0-1AE5227D5673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182" r="5924" b="2"/>
          <a:stretch/>
        </p:blipFill>
        <p:spPr>
          <a:xfrm>
            <a:off x="1" y="1190"/>
            <a:ext cx="4571999" cy="5142310"/>
          </a:xfrm>
          <a:custGeom>
            <a:avLst/>
            <a:gdLst>
              <a:gd name="connsiteX0" fmla="*/ 0 w 6649908"/>
              <a:gd name="connsiteY0" fmla="*/ 0 h 6856413"/>
              <a:gd name="connsiteX1" fmla="*/ 6559859 w 6649908"/>
              <a:gd name="connsiteY1" fmla="*/ 0 h 6856413"/>
              <a:gd name="connsiteX2" fmla="*/ 6572145 w 6649908"/>
              <a:gd name="connsiteY2" fmla="*/ 79394 h 6856413"/>
              <a:gd name="connsiteX3" fmla="*/ 6528796 w 6649908"/>
              <a:gd name="connsiteY3" fmla="*/ 6624522 h 6856413"/>
              <a:gd name="connsiteX4" fmla="*/ 6564680 w 6649908"/>
              <a:gd name="connsiteY4" fmla="*/ 6856413 h 6856413"/>
              <a:gd name="connsiteX5" fmla="*/ 0 w 6649908"/>
              <a:gd name="connsiteY5" fmla="*/ 6856413 h 68564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649908" h="6856413">
                <a:moveTo>
                  <a:pt x="0" y="0"/>
                </a:moveTo>
                <a:lnTo>
                  <a:pt x="6559859" y="0"/>
                </a:lnTo>
                <a:lnTo>
                  <a:pt x="6572145" y="79394"/>
                </a:lnTo>
                <a:cubicBezTo>
                  <a:pt x="6857782" y="2230562"/>
                  <a:pt x="6243159" y="4473353"/>
                  <a:pt x="6528796" y="6624522"/>
                </a:cubicBezTo>
                <a:lnTo>
                  <a:pt x="6564680" y="6856413"/>
                </a:lnTo>
                <a:lnTo>
                  <a:pt x="0" y="6856413"/>
                </a:lnTo>
                <a:close/>
              </a:path>
            </a:pathLst>
          </a:custGeom>
        </p:spPr>
      </p:pic>
      <p:sp>
        <p:nvSpPr>
          <p:cNvPr id="9" name="Content Placeholder 8">
            <a:extLst>
              <a:ext uri="{FF2B5EF4-FFF2-40B4-BE49-F238E27FC236}">
                <a16:creationId xmlns:a16="http://schemas.microsoft.com/office/drawing/2014/main" xmlns="" id="{5B2DB409-16D1-4C17-8160-379C6D2C23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12512" y="1309062"/>
            <a:ext cx="3968747" cy="2814636"/>
          </a:xfrm>
        </p:spPr>
        <p:txBody>
          <a:bodyPr>
            <a:normAutofit/>
          </a:bodyPr>
          <a:lstStyle/>
          <a:p>
            <a:r>
              <a:rPr lang="hr-HR" sz="2400" dirty="0"/>
              <a:t>Bogovi zaštitnici</a:t>
            </a:r>
          </a:p>
          <a:p>
            <a:r>
              <a:rPr lang="hr-HR" sz="2400" dirty="0"/>
              <a:t>Kralj</a:t>
            </a:r>
          </a:p>
          <a:p>
            <a:r>
              <a:rPr lang="hr-HR" sz="2400" dirty="0"/>
              <a:t>Velika svećenica</a:t>
            </a:r>
          </a:p>
          <a:p>
            <a:r>
              <a:rPr lang="hr-HR" sz="2400" dirty="0"/>
              <a:t>Pisari, svećenici i vojnici</a:t>
            </a:r>
          </a:p>
          <a:p>
            <a:r>
              <a:rPr lang="hr-HR" sz="2400" dirty="0"/>
              <a:t>Trgovci, obrtnici, seljaci</a:t>
            </a:r>
          </a:p>
          <a:p>
            <a:r>
              <a:rPr lang="hr-HR" sz="2400" dirty="0"/>
              <a:t>Robovi 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xmlns="" val="40793249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A0D7AE58-0D4A-4B5D-B3A7-782B1D6E1A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24072" y="471951"/>
            <a:ext cx="4939868" cy="96462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hr-HR" dirty="0"/>
              <a:t>Kralj</a:t>
            </a:r>
            <a:endParaRPr lang="en-US" dirty="0"/>
          </a:p>
        </p:txBody>
      </p:sp>
      <p:pic>
        <p:nvPicPr>
          <p:cNvPr id="5" name="Rezervirano mjesto sadržaja 4" descr="Slika na kojoj se prikazuje zgrada&#10;&#10;Opis je automatski generiran">
            <a:extLst>
              <a:ext uri="{FF2B5EF4-FFF2-40B4-BE49-F238E27FC236}">
                <a16:creationId xmlns:a16="http://schemas.microsoft.com/office/drawing/2014/main" xmlns="" id="{A2027C1B-19B0-4033-93B7-06049D5A444C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-2" b="1246"/>
          <a:stretch/>
        </p:blipFill>
        <p:spPr>
          <a:xfrm>
            <a:off x="20" y="10"/>
            <a:ext cx="3476673" cy="5143490"/>
          </a:xfrm>
          <a:prstGeom prst="rect">
            <a:avLst/>
          </a:prstGeom>
          <a:effectLst/>
        </p:spPr>
      </p:pic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xmlns="" id="{A7F400EE-A8A5-48AF-B4D6-291B52C6F0B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3810700" y="1586337"/>
            <a:ext cx="4732020" cy="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xmlns="" id="{814F0A63-E060-4252-88B7-587EFA7516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24073" y="1828800"/>
            <a:ext cx="4939867" cy="2839064"/>
          </a:xfrm>
        </p:spPr>
        <p:txBody>
          <a:bodyPr>
            <a:normAutofit/>
          </a:bodyPr>
          <a:lstStyle/>
          <a:p>
            <a:r>
              <a:rPr lang="hr-HR" sz="2400" dirty="0"/>
              <a:t>Najvažniji božji predstavnik</a:t>
            </a:r>
          </a:p>
          <a:p>
            <a:r>
              <a:rPr lang="hr-HR" sz="2400" dirty="0"/>
              <a:t>Gradnja i održavanje hramova</a:t>
            </a:r>
          </a:p>
          <a:p>
            <a:r>
              <a:rPr lang="hr-HR" sz="2400" dirty="0"/>
              <a:t>Sudac</a:t>
            </a:r>
          </a:p>
          <a:p>
            <a:r>
              <a:rPr lang="hr-HR" sz="2400" dirty="0"/>
              <a:t>Sigurnost i obrana grada države</a:t>
            </a:r>
          </a:p>
          <a:p>
            <a:r>
              <a:rPr lang="hr-HR" sz="2400" dirty="0"/>
              <a:t>Zaštita siromašnih</a:t>
            </a:r>
          </a:p>
          <a:p>
            <a:r>
              <a:rPr lang="hr-HR" sz="2400" dirty="0"/>
              <a:t>Organizacija </a:t>
            </a:r>
            <a:r>
              <a:rPr lang="hr-HR" sz="2400"/>
              <a:t>javnih radova</a:t>
            </a:r>
            <a:endParaRPr lang="hr-HR" sz="2400" dirty="0"/>
          </a:p>
        </p:txBody>
      </p:sp>
    </p:spTree>
    <p:extLst>
      <p:ext uri="{BB962C8B-B14F-4D97-AF65-F5344CB8AC3E}">
        <p14:creationId xmlns:p14="http://schemas.microsoft.com/office/powerpoint/2010/main" xmlns="" val="242254874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Freeform: Shape 9">
            <a:extLst>
              <a:ext uri="{FF2B5EF4-FFF2-40B4-BE49-F238E27FC236}">
                <a16:creationId xmlns:a16="http://schemas.microsoft.com/office/drawing/2014/main" xmlns="" id="{42285737-90EE-47DC-AC80-8AE156B1196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flipV="1">
            <a:off x="0" y="0"/>
            <a:ext cx="3302781" cy="5143500"/>
          </a:xfrm>
          <a:custGeom>
            <a:avLst/>
            <a:gdLst>
              <a:gd name="connsiteX0" fmla="*/ 3223890 w 4403709"/>
              <a:gd name="connsiteY0" fmla="*/ 6858001 h 6858001"/>
              <a:gd name="connsiteX1" fmla="*/ 4101908 w 4403709"/>
              <a:gd name="connsiteY1" fmla="*/ 6858001 h 6858001"/>
              <a:gd name="connsiteX2" fmla="*/ 3254950 w 4403709"/>
              <a:gd name="connsiteY2" fmla="*/ 1599356 h 6858001"/>
              <a:gd name="connsiteX3" fmla="*/ 3254950 w 4403709"/>
              <a:gd name="connsiteY3" fmla="*/ 1594062 h 6858001"/>
              <a:gd name="connsiteX4" fmla="*/ 4403709 w 4403709"/>
              <a:gd name="connsiteY4" fmla="*/ 0 h 6858001"/>
              <a:gd name="connsiteX5" fmla="*/ 3254950 w 4403709"/>
              <a:gd name="connsiteY5" fmla="*/ 0 h 6858001"/>
              <a:gd name="connsiteX6" fmla="*/ 2903520 w 4403709"/>
              <a:gd name="connsiteY6" fmla="*/ 0 h 6858001"/>
              <a:gd name="connsiteX7" fmla="*/ 0 w 4403709"/>
              <a:gd name="connsiteY7" fmla="*/ 0 h 6858001"/>
              <a:gd name="connsiteX8" fmla="*/ 0 w 4403709"/>
              <a:gd name="connsiteY8" fmla="*/ 6858000 h 6858001"/>
              <a:gd name="connsiteX9" fmla="*/ 3223890 w 4403709"/>
              <a:gd name="connsiteY9" fmla="*/ 6858000 h 6858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403709" h="6858001">
                <a:moveTo>
                  <a:pt x="3223890" y="6858001"/>
                </a:moveTo>
                <a:lnTo>
                  <a:pt x="4101908" y="6858001"/>
                </a:lnTo>
                <a:lnTo>
                  <a:pt x="3254950" y="1599356"/>
                </a:lnTo>
                <a:lnTo>
                  <a:pt x="3254950" y="1594062"/>
                </a:lnTo>
                <a:lnTo>
                  <a:pt x="4403709" y="0"/>
                </a:lnTo>
                <a:lnTo>
                  <a:pt x="3254950" y="0"/>
                </a:lnTo>
                <a:lnTo>
                  <a:pt x="2903520" y="0"/>
                </a:lnTo>
                <a:lnTo>
                  <a:pt x="0" y="0"/>
                </a:lnTo>
                <a:lnTo>
                  <a:pt x="0" y="6858000"/>
                </a:lnTo>
                <a:lnTo>
                  <a:pt x="3223890" y="685800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2">
            <a:schemeClr val="dk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xmlns="" id="{B57BDC17-F1B3-455F-BBF1-680AA1F25C0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GrpSpPr>
        <p:grpSpPr>
          <a:xfrm>
            <a:off x="2486469" y="0"/>
            <a:ext cx="1827609" cy="5143500"/>
            <a:chOff x="1320800" y="0"/>
            <a:chExt cx="2436813" cy="6858001"/>
          </a:xfrm>
        </p:grpSpPr>
        <p:sp>
          <p:nvSpPr>
            <p:cNvPr id="13" name="Freeform 6">
              <a:extLst>
                <a:ext uri="{FF2B5EF4-FFF2-40B4-BE49-F238E27FC236}">
                  <a16:creationId xmlns:a16="http://schemas.microsoft.com/office/drawing/2014/main" xmlns="" id="{64E2FA9A-FEF7-4501-B0EB-5E45EDD2177A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627188" y="0"/>
              <a:ext cx="1122363" cy="5329238"/>
            </a:xfrm>
            <a:custGeom>
              <a:avLst/>
              <a:gdLst/>
              <a:ahLst/>
              <a:cxnLst/>
              <a:rect l="0" t="0" r="r" b="b"/>
              <a:pathLst>
                <a:path w="707" h="3357">
                  <a:moveTo>
                    <a:pt x="0" y="3330"/>
                  </a:moveTo>
                  <a:lnTo>
                    <a:pt x="156" y="3357"/>
                  </a:lnTo>
                  <a:lnTo>
                    <a:pt x="707" y="0"/>
                  </a:lnTo>
                  <a:lnTo>
                    <a:pt x="547" y="0"/>
                  </a:lnTo>
                  <a:lnTo>
                    <a:pt x="0" y="333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14" name="Freeform 7">
              <a:extLst>
                <a:ext uri="{FF2B5EF4-FFF2-40B4-BE49-F238E27FC236}">
                  <a16:creationId xmlns:a16="http://schemas.microsoft.com/office/drawing/2014/main" xmlns="" id="{BC38192B-B4CB-47D4-A3B1-10010247F158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320800" y="0"/>
              <a:ext cx="1117600" cy="5276850"/>
            </a:xfrm>
            <a:custGeom>
              <a:avLst/>
              <a:gdLst/>
              <a:ahLst/>
              <a:cxnLst/>
              <a:rect l="0" t="0" r="r" b="b"/>
              <a:pathLst>
                <a:path w="704" h="3324">
                  <a:moveTo>
                    <a:pt x="704" y="0"/>
                  </a:moveTo>
                  <a:lnTo>
                    <a:pt x="545" y="0"/>
                  </a:lnTo>
                  <a:lnTo>
                    <a:pt x="0" y="3300"/>
                  </a:lnTo>
                  <a:lnTo>
                    <a:pt x="157" y="3324"/>
                  </a:lnTo>
                  <a:lnTo>
                    <a:pt x="704" y="0"/>
                  </a:lnTo>
                  <a:close/>
                </a:path>
              </a:pathLst>
            </a:custGeom>
            <a:solidFill>
              <a:srgbClr val="595959"/>
            </a:solidFill>
            <a:ln>
              <a:noFill/>
            </a:ln>
          </p:spPr>
        </p:sp>
        <p:sp>
          <p:nvSpPr>
            <p:cNvPr id="15" name="Freeform 8">
              <a:extLst>
                <a:ext uri="{FF2B5EF4-FFF2-40B4-BE49-F238E27FC236}">
                  <a16:creationId xmlns:a16="http://schemas.microsoft.com/office/drawing/2014/main" xmlns="" id="{96330E33-E171-4B0F-82B5-AF7230399B5C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320800" y="5238750"/>
              <a:ext cx="1228725" cy="1619250"/>
            </a:xfrm>
            <a:custGeom>
              <a:avLst/>
              <a:gdLst/>
              <a:ahLst/>
              <a:cxnLst/>
              <a:rect l="0" t="0" r="r" b="b"/>
              <a:pathLst>
                <a:path w="774" h="1020">
                  <a:moveTo>
                    <a:pt x="0" y="0"/>
                  </a:moveTo>
                  <a:lnTo>
                    <a:pt x="740" y="1020"/>
                  </a:lnTo>
                  <a:lnTo>
                    <a:pt x="774" y="10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62626"/>
            </a:solidFill>
            <a:ln>
              <a:noFill/>
            </a:ln>
          </p:spPr>
        </p:sp>
        <p:sp>
          <p:nvSpPr>
            <p:cNvPr id="16" name="Freeform 9">
              <a:extLst>
                <a:ext uri="{FF2B5EF4-FFF2-40B4-BE49-F238E27FC236}">
                  <a16:creationId xmlns:a16="http://schemas.microsoft.com/office/drawing/2014/main" xmlns="" id="{332B1723-69BF-42D7-B757-0FA059E15256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627188" y="5291138"/>
              <a:ext cx="1495425" cy="1566863"/>
            </a:xfrm>
            <a:custGeom>
              <a:avLst/>
              <a:gdLst/>
              <a:ahLst/>
              <a:cxnLst/>
              <a:rect l="0" t="0" r="r" b="b"/>
              <a:pathLst>
                <a:path w="942" h="987">
                  <a:moveTo>
                    <a:pt x="0" y="0"/>
                  </a:moveTo>
                  <a:lnTo>
                    <a:pt x="909" y="987"/>
                  </a:lnTo>
                  <a:lnTo>
                    <a:pt x="942" y="9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17" name="Freeform 10">
              <a:extLst>
                <a:ext uri="{FF2B5EF4-FFF2-40B4-BE49-F238E27FC236}">
                  <a16:creationId xmlns:a16="http://schemas.microsoft.com/office/drawing/2014/main" xmlns="" id="{F115D62D-1E96-48D1-A78D-D370A0BFB9B5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627188" y="5286375"/>
              <a:ext cx="2130425" cy="1571625"/>
            </a:xfrm>
            <a:custGeom>
              <a:avLst/>
              <a:gdLst/>
              <a:ahLst/>
              <a:cxnLst/>
              <a:rect l="0" t="0" r="r" b="b"/>
              <a:pathLst>
                <a:path w="1342" h="990">
                  <a:moveTo>
                    <a:pt x="0" y="3"/>
                  </a:moveTo>
                  <a:lnTo>
                    <a:pt x="942" y="990"/>
                  </a:lnTo>
                  <a:lnTo>
                    <a:pt x="1342" y="990"/>
                  </a:lnTo>
                  <a:lnTo>
                    <a:pt x="156" y="27"/>
                  </a:ln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18" name="Freeform 11">
              <a:extLst>
                <a:ext uri="{FF2B5EF4-FFF2-40B4-BE49-F238E27FC236}">
                  <a16:creationId xmlns:a16="http://schemas.microsoft.com/office/drawing/2014/main" xmlns="" id="{91C2876A-169D-4822-A766-C00578C88B4B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320800" y="5238750"/>
              <a:ext cx="1695450" cy="1619250"/>
            </a:xfrm>
            <a:custGeom>
              <a:avLst/>
              <a:gdLst/>
              <a:ahLst/>
              <a:cxnLst/>
              <a:rect l="0" t="0" r="r" b="b"/>
              <a:pathLst>
                <a:path w="1068" h="1020">
                  <a:moveTo>
                    <a:pt x="1068" y="1020"/>
                  </a:moveTo>
                  <a:lnTo>
                    <a:pt x="184" y="60"/>
                  </a:lnTo>
                  <a:lnTo>
                    <a:pt x="154" y="27"/>
                  </a:lnTo>
                  <a:lnTo>
                    <a:pt x="157" y="27"/>
                  </a:lnTo>
                  <a:lnTo>
                    <a:pt x="157" y="24"/>
                  </a:lnTo>
                  <a:lnTo>
                    <a:pt x="154" y="24"/>
                  </a:lnTo>
                  <a:lnTo>
                    <a:pt x="0" y="0"/>
                  </a:lnTo>
                  <a:lnTo>
                    <a:pt x="0" y="0"/>
                  </a:lnTo>
                  <a:lnTo>
                    <a:pt x="774" y="1020"/>
                  </a:lnTo>
                  <a:lnTo>
                    <a:pt x="1068" y="1020"/>
                  </a:lnTo>
                  <a:close/>
                </a:path>
              </a:pathLst>
            </a:custGeom>
            <a:solidFill>
              <a:srgbClr val="404040"/>
            </a:solidFill>
            <a:ln>
              <a:noFill/>
            </a:ln>
          </p:spPr>
        </p:sp>
      </p:grpSp>
      <p:sp>
        <p:nvSpPr>
          <p:cNvPr id="2" name="Naslov 1">
            <a:extLst>
              <a:ext uri="{FF2B5EF4-FFF2-40B4-BE49-F238E27FC236}">
                <a16:creationId xmlns:a16="http://schemas.microsoft.com/office/drawing/2014/main" xmlns="" id="{4C33E806-A51B-4781-8889-5E9D577477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1265" y="514350"/>
            <a:ext cx="2085203" cy="3829050"/>
          </a:xfrm>
        </p:spPr>
        <p:txBody>
          <a:bodyPr>
            <a:normAutofit/>
          </a:bodyPr>
          <a:lstStyle/>
          <a:p>
            <a:r>
              <a:rPr lang="hr-HR" sz="3000">
                <a:solidFill>
                  <a:srgbClr val="FFFFFF"/>
                </a:solidFill>
              </a:rPr>
              <a:t>Velika svećenica</a:t>
            </a:r>
          </a:p>
        </p:txBody>
      </p:sp>
      <p:graphicFrame>
        <p:nvGraphicFramePr>
          <p:cNvPr id="5" name="Rezervirano mjesto sadržaja 2">
            <a:extLst>
              <a:ext uri="{FF2B5EF4-FFF2-40B4-BE49-F238E27FC236}">
                <a16:creationId xmlns:a16="http://schemas.microsoft.com/office/drawing/2014/main" xmlns="" id="{B7E54496-0A1A-4A8F-8F67-8D19DC709EB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2451972401"/>
              </p:ext>
            </p:extLst>
          </p:nvPr>
        </p:nvGraphicFramePr>
        <p:xfrm>
          <a:off x="3839464" y="1008422"/>
          <a:ext cx="4869656" cy="38290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xmlns="" val="425745268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9">
            <a:extLst>
              <a:ext uri="{FF2B5EF4-FFF2-40B4-BE49-F238E27FC236}">
                <a16:creationId xmlns:a16="http://schemas.microsoft.com/office/drawing/2014/main" xmlns="" id="{AB45A142-4255-493C-8284-5D566C121B1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 bwMode="ltGray">
          <a:xfrm>
            <a:off x="252663" y="240882"/>
            <a:ext cx="3249230" cy="4634664"/>
          </a:xfrm>
          <a:prstGeom prst="rect">
            <a:avLst/>
          </a:prstGeom>
          <a:solidFill>
            <a:srgbClr val="404040">
              <a:alpha val="89804"/>
            </a:srgbClr>
          </a:solidFill>
          <a:ln w="127000" cap="sq" cmpd="thinThick">
            <a:solidFill>
              <a:srgbClr val="595959">
                <a:alpha val="8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xmlns="" id="{885C5392-7247-497F-98E0-FF98D46D2F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5677" y="685800"/>
            <a:ext cx="2743200" cy="2165684"/>
          </a:xfr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36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Pisari, svećenici i vojnici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xmlns="" id="{A28FA7E3-983D-4063-AFD1-9B89204385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5677" y="3127875"/>
            <a:ext cx="2743200" cy="1144198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 algn="ctr">
              <a:lnSpc>
                <a:spcPct val="90000"/>
              </a:lnSpc>
              <a:spcBef>
                <a:spcPts val="1000"/>
              </a:spcBef>
              <a:buNone/>
            </a:pPr>
            <a:r>
              <a:rPr lang="en-US" sz="1500" kern="1200">
                <a:solidFill>
                  <a:srgbClr val="FFFFFF"/>
                </a:solidFill>
                <a:latin typeface="+mn-lt"/>
                <a:ea typeface="+mn-ea"/>
                <a:cs typeface="+mn-cs"/>
              </a:rPr>
              <a:t>Namještenici hramskog sustava</a:t>
            </a:r>
          </a:p>
        </p:txBody>
      </p:sp>
      <p:cxnSp>
        <p:nvCxnSpPr>
          <p:cNvPr id="22" name="Straight Connector 11">
            <a:extLst>
              <a:ext uri="{FF2B5EF4-FFF2-40B4-BE49-F238E27FC236}">
                <a16:creationId xmlns:a16="http://schemas.microsoft.com/office/drawing/2014/main" xmlns="" id="{38FB9660-F42F-4313-BBC4-47C007FE484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893344" y="2932700"/>
            <a:ext cx="1940093" cy="0"/>
          </a:xfrm>
          <a:prstGeom prst="line">
            <a:avLst/>
          </a:prstGeom>
          <a:ln w="22225"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Slika 4">
            <a:extLst>
              <a:ext uri="{FF2B5EF4-FFF2-40B4-BE49-F238E27FC236}">
                <a16:creationId xmlns:a16="http://schemas.microsoft.com/office/drawing/2014/main" xmlns="" id="{AF4753B7-01EB-458C-B302-C9CEA522343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552635" y="1210771"/>
            <a:ext cx="5515860" cy="30613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2055457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42A5316D-ED2F-4F89-B4B4-8D9240B1A34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510167" cy="5143500"/>
          </a:xfrm>
          <a:prstGeom prst="rect">
            <a:avLst/>
          </a:prstGeom>
          <a:solidFill>
            <a:srgbClr val="7F7F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xmlns="" id="{C5E0FC74-C65F-4867-89C2-2C7DE445B6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1543050"/>
            <a:ext cx="2057400" cy="2057400"/>
          </a:xfrm>
          <a:prstGeom prst="ellipse">
            <a:avLst/>
          </a:prstGeom>
          <a:solidFill>
            <a:srgbClr val="262626"/>
          </a:solidFill>
          <a:ln w="174625" cmpd="thinThick">
            <a:solidFill>
              <a:srgbClr val="262626"/>
            </a:solidFill>
          </a:ln>
        </p:spPr>
        <p:txBody>
          <a:bodyPr anchor="ctr">
            <a:normAutofit/>
          </a:bodyPr>
          <a:lstStyle/>
          <a:p>
            <a:r>
              <a:rPr lang="hr-HR" sz="2000">
                <a:solidFill>
                  <a:srgbClr val="FFFFFF"/>
                </a:solidFill>
              </a:rPr>
              <a:t>Trgovci, obrtnici, seljaci</a:t>
            </a:r>
          </a:p>
        </p:txBody>
      </p:sp>
      <p:graphicFrame>
        <p:nvGraphicFramePr>
          <p:cNvPr id="5" name="Rezervirano mjesto sadržaja 2">
            <a:extLst>
              <a:ext uri="{FF2B5EF4-FFF2-40B4-BE49-F238E27FC236}">
                <a16:creationId xmlns:a16="http://schemas.microsoft.com/office/drawing/2014/main" xmlns="" id="{86AFE636-DEF2-4A3C-8C5F-A4919113071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3437787138"/>
              </p:ext>
            </p:extLst>
          </p:nvPr>
        </p:nvGraphicFramePr>
        <p:xfrm>
          <a:off x="3028950" y="874986"/>
          <a:ext cx="5486400" cy="339352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xmlns="" val="424245755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: Shape 9">
            <a:extLst>
              <a:ext uri="{FF2B5EF4-FFF2-40B4-BE49-F238E27FC236}">
                <a16:creationId xmlns:a16="http://schemas.microsoft.com/office/drawing/2014/main" xmlns="" id="{46C2E80F-49A6-4372-B103-219D417A55E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363072" y="353193"/>
            <a:ext cx="3285756" cy="4419078"/>
          </a:xfrm>
          <a:custGeom>
            <a:avLst/>
            <a:gdLst>
              <a:gd name="connsiteX0" fmla="*/ 0 w 4381009"/>
              <a:gd name="connsiteY0" fmla="*/ 0 h 5892104"/>
              <a:gd name="connsiteX1" fmla="*/ 4157628 w 4381009"/>
              <a:gd name="connsiteY1" fmla="*/ 0 h 5892104"/>
              <a:gd name="connsiteX2" fmla="*/ 4169302 w 4381009"/>
              <a:gd name="connsiteY2" fmla="*/ 68659 h 5892104"/>
              <a:gd name="connsiteX3" fmla="*/ 4191571 w 4381009"/>
              <a:gd name="connsiteY3" fmla="*/ 205472 h 5892104"/>
              <a:gd name="connsiteX4" fmla="*/ 4213368 w 4381009"/>
              <a:gd name="connsiteY4" fmla="*/ 342890 h 5892104"/>
              <a:gd name="connsiteX5" fmla="*/ 4232030 w 4381009"/>
              <a:gd name="connsiteY5" fmla="*/ 480913 h 5892104"/>
              <a:gd name="connsiteX6" fmla="*/ 4250848 w 4381009"/>
              <a:gd name="connsiteY6" fmla="*/ 618332 h 5892104"/>
              <a:gd name="connsiteX7" fmla="*/ 4268412 w 4381009"/>
              <a:gd name="connsiteY7" fmla="*/ 756355 h 5892104"/>
              <a:gd name="connsiteX8" fmla="*/ 4283467 w 4381009"/>
              <a:gd name="connsiteY8" fmla="*/ 892563 h 5892104"/>
              <a:gd name="connsiteX9" fmla="*/ 4297737 w 4381009"/>
              <a:gd name="connsiteY9" fmla="*/ 1030587 h 5892104"/>
              <a:gd name="connsiteX10" fmla="*/ 4310754 w 4381009"/>
              <a:gd name="connsiteY10" fmla="*/ 1168005 h 5892104"/>
              <a:gd name="connsiteX11" fmla="*/ 4322045 w 4381009"/>
              <a:gd name="connsiteY11" fmla="*/ 1303002 h 5892104"/>
              <a:gd name="connsiteX12" fmla="*/ 4333336 w 4381009"/>
              <a:gd name="connsiteY12" fmla="*/ 1439815 h 5892104"/>
              <a:gd name="connsiteX13" fmla="*/ 4342745 w 4381009"/>
              <a:gd name="connsiteY13" fmla="*/ 1574812 h 5892104"/>
              <a:gd name="connsiteX14" fmla="*/ 4350115 w 4381009"/>
              <a:gd name="connsiteY14" fmla="*/ 1709808 h 5892104"/>
              <a:gd name="connsiteX15" fmla="*/ 4357799 w 4381009"/>
              <a:gd name="connsiteY15" fmla="*/ 1844200 h 5892104"/>
              <a:gd name="connsiteX16" fmla="*/ 4364229 w 4381009"/>
              <a:gd name="connsiteY16" fmla="*/ 1977381 h 5892104"/>
              <a:gd name="connsiteX17" fmla="*/ 4368777 w 4381009"/>
              <a:gd name="connsiteY17" fmla="*/ 2109351 h 5892104"/>
              <a:gd name="connsiteX18" fmla="*/ 4372697 w 4381009"/>
              <a:gd name="connsiteY18" fmla="*/ 2241321 h 5892104"/>
              <a:gd name="connsiteX19" fmla="*/ 4376461 w 4381009"/>
              <a:gd name="connsiteY19" fmla="*/ 2372080 h 5892104"/>
              <a:gd name="connsiteX20" fmla="*/ 4378186 w 4381009"/>
              <a:gd name="connsiteY20" fmla="*/ 2501023 h 5892104"/>
              <a:gd name="connsiteX21" fmla="*/ 4380068 w 4381009"/>
              <a:gd name="connsiteY21" fmla="*/ 2629966 h 5892104"/>
              <a:gd name="connsiteX22" fmla="*/ 4381009 w 4381009"/>
              <a:gd name="connsiteY22" fmla="*/ 2757093 h 5892104"/>
              <a:gd name="connsiteX23" fmla="*/ 4380068 w 4381009"/>
              <a:gd name="connsiteY23" fmla="*/ 2883010 h 5892104"/>
              <a:gd name="connsiteX24" fmla="*/ 4380068 w 4381009"/>
              <a:gd name="connsiteY24" fmla="*/ 3007715 h 5892104"/>
              <a:gd name="connsiteX25" fmla="*/ 4378186 w 4381009"/>
              <a:gd name="connsiteY25" fmla="*/ 3131210 h 5892104"/>
              <a:gd name="connsiteX26" fmla="*/ 4375363 w 4381009"/>
              <a:gd name="connsiteY26" fmla="*/ 3252283 h 5892104"/>
              <a:gd name="connsiteX27" fmla="*/ 4372697 w 4381009"/>
              <a:gd name="connsiteY27" fmla="*/ 3372146 h 5892104"/>
              <a:gd name="connsiteX28" fmla="*/ 4369718 w 4381009"/>
              <a:gd name="connsiteY28" fmla="*/ 3489587 h 5892104"/>
              <a:gd name="connsiteX29" fmla="*/ 4365170 w 4381009"/>
              <a:gd name="connsiteY29" fmla="*/ 3606423 h 5892104"/>
              <a:gd name="connsiteX30" fmla="*/ 4360309 w 4381009"/>
              <a:gd name="connsiteY30" fmla="*/ 3721443 h 5892104"/>
              <a:gd name="connsiteX31" fmla="*/ 4355918 w 4381009"/>
              <a:gd name="connsiteY31" fmla="*/ 3834041 h 5892104"/>
              <a:gd name="connsiteX32" fmla="*/ 4343529 w 4381009"/>
              <a:gd name="connsiteY32" fmla="*/ 4053789 h 5892104"/>
              <a:gd name="connsiteX33" fmla="*/ 4330356 w 4381009"/>
              <a:gd name="connsiteY33" fmla="*/ 4264457 h 5892104"/>
              <a:gd name="connsiteX34" fmla="*/ 4316556 w 4381009"/>
              <a:gd name="connsiteY34" fmla="*/ 4466650 h 5892104"/>
              <a:gd name="connsiteX35" fmla="*/ 4301344 w 4381009"/>
              <a:gd name="connsiteY35" fmla="*/ 4657946 h 5892104"/>
              <a:gd name="connsiteX36" fmla="*/ 4285506 w 4381009"/>
              <a:gd name="connsiteY36" fmla="*/ 4840767 h 5892104"/>
              <a:gd name="connsiteX37" fmla="*/ 4268412 w 4381009"/>
              <a:gd name="connsiteY37" fmla="*/ 5010269 h 5892104"/>
              <a:gd name="connsiteX38" fmla="*/ 4251633 w 4381009"/>
              <a:gd name="connsiteY38" fmla="*/ 5169481 h 5892104"/>
              <a:gd name="connsiteX39" fmla="*/ 4234853 w 4381009"/>
              <a:gd name="connsiteY39" fmla="*/ 5315980 h 5892104"/>
              <a:gd name="connsiteX40" fmla="*/ 4219014 w 4381009"/>
              <a:gd name="connsiteY40" fmla="*/ 5450371 h 5892104"/>
              <a:gd name="connsiteX41" fmla="*/ 4203959 w 4381009"/>
              <a:gd name="connsiteY41" fmla="*/ 5569628 h 5892104"/>
              <a:gd name="connsiteX42" fmla="*/ 4189689 w 4381009"/>
              <a:gd name="connsiteY42" fmla="*/ 5677384 h 5892104"/>
              <a:gd name="connsiteX43" fmla="*/ 4177770 w 4381009"/>
              <a:gd name="connsiteY43" fmla="*/ 5768189 h 5892104"/>
              <a:gd name="connsiteX44" fmla="*/ 4166479 w 4381009"/>
              <a:gd name="connsiteY44" fmla="*/ 5844465 h 5892104"/>
              <a:gd name="connsiteX45" fmla="*/ 4159132 w 4381009"/>
              <a:gd name="connsiteY45" fmla="*/ 5892104 h 5892104"/>
              <a:gd name="connsiteX46" fmla="*/ 0 w 4381009"/>
              <a:gd name="connsiteY46" fmla="*/ 5892104 h 58921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</a:cxnLst>
            <a:rect l="l" t="t" r="r" b="b"/>
            <a:pathLst>
              <a:path w="4381009" h="5892104">
                <a:moveTo>
                  <a:pt x="0" y="0"/>
                </a:moveTo>
                <a:lnTo>
                  <a:pt x="4157628" y="0"/>
                </a:lnTo>
                <a:lnTo>
                  <a:pt x="4169302" y="68659"/>
                </a:lnTo>
                <a:lnTo>
                  <a:pt x="4191571" y="205472"/>
                </a:lnTo>
                <a:lnTo>
                  <a:pt x="4213368" y="342890"/>
                </a:lnTo>
                <a:lnTo>
                  <a:pt x="4232030" y="480913"/>
                </a:lnTo>
                <a:lnTo>
                  <a:pt x="4250848" y="618332"/>
                </a:lnTo>
                <a:lnTo>
                  <a:pt x="4268412" y="756355"/>
                </a:lnTo>
                <a:lnTo>
                  <a:pt x="4283467" y="892563"/>
                </a:lnTo>
                <a:lnTo>
                  <a:pt x="4297737" y="1030587"/>
                </a:lnTo>
                <a:lnTo>
                  <a:pt x="4310754" y="1168005"/>
                </a:lnTo>
                <a:lnTo>
                  <a:pt x="4322045" y="1303002"/>
                </a:lnTo>
                <a:lnTo>
                  <a:pt x="4333336" y="1439815"/>
                </a:lnTo>
                <a:lnTo>
                  <a:pt x="4342745" y="1574812"/>
                </a:lnTo>
                <a:lnTo>
                  <a:pt x="4350115" y="1709808"/>
                </a:lnTo>
                <a:lnTo>
                  <a:pt x="4357799" y="1844200"/>
                </a:lnTo>
                <a:lnTo>
                  <a:pt x="4364229" y="1977381"/>
                </a:lnTo>
                <a:lnTo>
                  <a:pt x="4368777" y="2109351"/>
                </a:lnTo>
                <a:lnTo>
                  <a:pt x="4372697" y="2241321"/>
                </a:lnTo>
                <a:lnTo>
                  <a:pt x="4376461" y="2372080"/>
                </a:lnTo>
                <a:lnTo>
                  <a:pt x="4378186" y="2501023"/>
                </a:lnTo>
                <a:lnTo>
                  <a:pt x="4380068" y="2629966"/>
                </a:lnTo>
                <a:lnTo>
                  <a:pt x="4381009" y="2757093"/>
                </a:lnTo>
                <a:lnTo>
                  <a:pt x="4380068" y="2883010"/>
                </a:lnTo>
                <a:lnTo>
                  <a:pt x="4380068" y="3007715"/>
                </a:lnTo>
                <a:lnTo>
                  <a:pt x="4378186" y="3131210"/>
                </a:lnTo>
                <a:lnTo>
                  <a:pt x="4375363" y="3252283"/>
                </a:lnTo>
                <a:lnTo>
                  <a:pt x="4372697" y="3372146"/>
                </a:lnTo>
                <a:lnTo>
                  <a:pt x="4369718" y="3489587"/>
                </a:lnTo>
                <a:lnTo>
                  <a:pt x="4365170" y="3606423"/>
                </a:lnTo>
                <a:lnTo>
                  <a:pt x="4360309" y="3721443"/>
                </a:lnTo>
                <a:lnTo>
                  <a:pt x="4355918" y="3834041"/>
                </a:lnTo>
                <a:lnTo>
                  <a:pt x="4343529" y="4053789"/>
                </a:lnTo>
                <a:lnTo>
                  <a:pt x="4330356" y="4264457"/>
                </a:lnTo>
                <a:lnTo>
                  <a:pt x="4316556" y="4466650"/>
                </a:lnTo>
                <a:lnTo>
                  <a:pt x="4301344" y="4657946"/>
                </a:lnTo>
                <a:lnTo>
                  <a:pt x="4285506" y="4840767"/>
                </a:lnTo>
                <a:lnTo>
                  <a:pt x="4268412" y="5010269"/>
                </a:lnTo>
                <a:lnTo>
                  <a:pt x="4251633" y="5169481"/>
                </a:lnTo>
                <a:lnTo>
                  <a:pt x="4234853" y="5315980"/>
                </a:lnTo>
                <a:lnTo>
                  <a:pt x="4219014" y="5450371"/>
                </a:lnTo>
                <a:lnTo>
                  <a:pt x="4203959" y="5569628"/>
                </a:lnTo>
                <a:lnTo>
                  <a:pt x="4189689" y="5677384"/>
                </a:lnTo>
                <a:lnTo>
                  <a:pt x="4177770" y="5768189"/>
                </a:lnTo>
                <a:lnTo>
                  <a:pt x="4166479" y="5844465"/>
                </a:lnTo>
                <a:lnTo>
                  <a:pt x="4159132" y="5892104"/>
                </a:lnTo>
                <a:lnTo>
                  <a:pt x="0" y="5892104"/>
                </a:lnTo>
                <a:close/>
              </a:path>
            </a:pathLst>
          </a:cu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xmlns="" id="{79041ECF-980C-47C6-AB11-D59D758AE3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7271" y="759003"/>
            <a:ext cx="2562119" cy="3596556"/>
          </a:xfrm>
        </p:spPr>
        <p:txBody>
          <a:bodyPr>
            <a:normAutofit/>
          </a:bodyPr>
          <a:lstStyle/>
          <a:p>
            <a:r>
              <a:rPr lang="hr-HR" dirty="0">
                <a:solidFill>
                  <a:srgbClr val="FFFFFF"/>
                </a:solidFill>
              </a:rPr>
              <a:t>Robovi</a:t>
            </a:r>
          </a:p>
        </p:txBody>
      </p:sp>
      <p:graphicFrame>
        <p:nvGraphicFramePr>
          <p:cNvPr id="5" name="Rezervirano mjesto sadržaja 2">
            <a:extLst>
              <a:ext uri="{FF2B5EF4-FFF2-40B4-BE49-F238E27FC236}">
                <a16:creationId xmlns:a16="http://schemas.microsoft.com/office/drawing/2014/main" xmlns="" id="{53E9F920-2125-442A-A240-4D74FA883A4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1379252005"/>
              </p:ext>
            </p:extLst>
          </p:nvPr>
        </p:nvGraphicFramePr>
        <p:xfrm>
          <a:off x="4211232" y="948294"/>
          <a:ext cx="4569696" cy="38189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xmlns="" val="344416572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EC5090EC-17FC-49D0-AB48-A226F7BB96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24072" y="471951"/>
            <a:ext cx="4939868" cy="964620"/>
          </a:xfrm>
        </p:spPr>
        <p:txBody>
          <a:bodyPr anchor="b">
            <a:normAutofit/>
          </a:bodyPr>
          <a:lstStyle/>
          <a:p>
            <a:r>
              <a:rPr lang="hr-HR" dirty="0"/>
              <a:t>Žene u društvu</a:t>
            </a:r>
          </a:p>
        </p:txBody>
      </p:sp>
      <p:pic>
        <p:nvPicPr>
          <p:cNvPr id="5" name="Slika 4" descr="Slika na kojoj se prikazuje zid, na zatvorenom, stol, osoba&#10;&#10;Opis je automatski generiran">
            <a:extLst>
              <a:ext uri="{FF2B5EF4-FFF2-40B4-BE49-F238E27FC236}">
                <a16:creationId xmlns:a16="http://schemas.microsoft.com/office/drawing/2014/main" xmlns="" id="{AD095501-BC60-45E6-862A-750CEE648A3B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8913" r="3" b="7502"/>
          <a:stretch/>
        </p:blipFill>
        <p:spPr>
          <a:xfrm>
            <a:off x="20" y="10"/>
            <a:ext cx="3476673" cy="5143490"/>
          </a:xfrm>
          <a:prstGeom prst="rect">
            <a:avLst/>
          </a:prstGeom>
          <a:effectLst/>
        </p:spPr>
      </p:pic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xmlns="" id="{A7F400EE-A8A5-48AF-B4D6-291B52C6F0B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3810700" y="1586337"/>
            <a:ext cx="4732020" cy="0"/>
          </a:xfrm>
          <a:prstGeom prst="line">
            <a:avLst/>
          </a:prstGeom>
          <a:ln w="19050">
            <a:solidFill>
              <a:srgbClr val="CBC67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xmlns="" id="{85C534FA-EDE3-4251-AF33-FD04DD3CFDC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24073" y="1828800"/>
            <a:ext cx="4939867" cy="2839064"/>
          </a:xfrm>
        </p:spPr>
        <p:txBody>
          <a:bodyPr>
            <a:normAutofit/>
          </a:bodyPr>
          <a:lstStyle/>
          <a:p>
            <a:r>
              <a:rPr lang="hr-HR" sz="2400" dirty="0"/>
              <a:t>Važna uloga u društvu</a:t>
            </a:r>
          </a:p>
          <a:p>
            <a:r>
              <a:rPr lang="hr-HR" sz="2400" dirty="0"/>
              <a:t>Vlasnica djece nakon smrti muža</a:t>
            </a:r>
          </a:p>
          <a:p>
            <a:r>
              <a:rPr lang="hr-HR" sz="2400" dirty="0"/>
              <a:t>Vođenje vlastitog posla</a:t>
            </a:r>
          </a:p>
          <a:p>
            <a:r>
              <a:rPr lang="hr-HR" sz="2400" dirty="0"/>
              <a:t>Najviša svećenica žena</a:t>
            </a:r>
          </a:p>
          <a:p>
            <a:endParaRPr lang="hr-HR" sz="1500" dirty="0"/>
          </a:p>
          <a:p>
            <a:endParaRPr lang="hr-HR" sz="1500" dirty="0"/>
          </a:p>
        </p:txBody>
      </p:sp>
    </p:spTree>
    <p:extLst>
      <p:ext uri="{BB962C8B-B14F-4D97-AF65-F5344CB8AC3E}">
        <p14:creationId xmlns:p14="http://schemas.microsoft.com/office/powerpoint/2010/main" xmlns="" val="404696939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2">
            <a:lumMod val="60000"/>
            <a:lumOff val="40000"/>
          </a:schemeClr>
        </a:solidFill>
        <a:ln w="0" cmpd="sng"/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33</TotalTime>
  <Words>309</Words>
  <Application>Microsoft Office PowerPoint</Application>
  <PresentationFormat>On-screen Show (16:9)</PresentationFormat>
  <Paragraphs>79</Paragraphs>
  <Slides>15</Slides>
  <Notes>8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Office Theme</vt:lpstr>
      <vt:lpstr>Društveni život u Mezopotamiji</vt:lpstr>
      <vt:lpstr>SUMERANI</vt:lpstr>
      <vt:lpstr>Slide 3</vt:lpstr>
      <vt:lpstr>Kralj</vt:lpstr>
      <vt:lpstr>Velika svećenica</vt:lpstr>
      <vt:lpstr>Pisari, svećenici i vojnici</vt:lpstr>
      <vt:lpstr>Trgovci, obrtnici, seljaci</vt:lpstr>
      <vt:lpstr>Robovi</vt:lpstr>
      <vt:lpstr>Žene u društvu</vt:lpstr>
      <vt:lpstr>Slide 10</vt:lpstr>
      <vt:lpstr>Rad s povijesnim izvorima</vt:lpstr>
      <vt:lpstr>Rad s povijesnim izvorima</vt:lpstr>
      <vt:lpstr>Babilonci</vt:lpstr>
      <vt:lpstr>Rad s povijesnim izvorima</vt:lpstr>
      <vt:lpstr>UPAMTIMO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Društveni život u Mezopotamiji</dc:title>
  <dc:creator>ivan.cuzic1@skole.hr</dc:creator>
  <cp:lastModifiedBy>dvukelic</cp:lastModifiedBy>
  <cp:revision>2</cp:revision>
  <dcterms:created xsi:type="dcterms:W3CDTF">2019-08-19T08:54:01Z</dcterms:created>
  <dcterms:modified xsi:type="dcterms:W3CDTF">2019-08-29T10:03:19Z</dcterms:modified>
</cp:coreProperties>
</file>